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6" r:id="rId9"/>
    <p:sldId id="260" r:id="rId10"/>
    <p:sldId id="293" r:id="rId11"/>
    <p:sldId id="286" r:id="rId12"/>
    <p:sldId id="292" r:id="rId13"/>
    <p:sldId id="294" r:id="rId14"/>
    <p:sldId id="287" r:id="rId15"/>
    <p:sldId id="285" r:id="rId16"/>
    <p:sldId id="288" r:id="rId17"/>
    <p:sldId id="282" r:id="rId18"/>
    <p:sldId id="277" r:id="rId19"/>
    <p:sldId id="289" r:id="rId20"/>
    <p:sldId id="290" r:id="rId21"/>
    <p:sldId id="291" r:id="rId22"/>
    <p:sldId id="295" r:id="rId23"/>
    <p:sldId id="283" r:id="rId24"/>
    <p:sldId id="263" r:id="rId25"/>
    <p:sldId id="271" r:id="rId26"/>
    <p:sldId id="261" r:id="rId27"/>
    <p:sldId id="265" r:id="rId28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DFB635-B5B0-4CC5-A372-20C6E8FDEACF}" v="3643" dt="2022-02-26T17:17:08.670"/>
    <p1510:client id="{0CC76671-A10E-4B32-969F-74985155D65E}" v="2247" dt="2022-02-26T17:17:07.995"/>
    <p1510:client id="{24BDC1F9-1CE8-4361-9072-72FF2E62694D}" v="3331" dt="2022-03-01T13:36:23.061"/>
    <p1510:client id="{2B1EB5C2-470D-4D92-B00B-AB12B396AA55}" v="3011" dt="2022-03-01T13:35:39.900"/>
    <p1510:client id="{43A1B8AA-54C6-4B15-B53B-FE935701E2CB}" v="2052" dt="2022-02-26T17:13:32.477"/>
    <p1510:client id="{5FABB84D-DF73-439A-AB78-6928200803CE}" v="272" dt="2022-02-26T15:12:50.656"/>
    <p1510:client id="{C34B6610-D6B6-48E3-9654-331A2AF2AF7B}" v="9" dt="2022-02-26T17:15:28.088"/>
    <p1510:client id="{F1EE48B2-DFB3-428C-B70B-22C10CCF6DCE}" v="1192" dt="2022-03-01T13:34:41.2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서승우" userId="S::a011044@aivle.kt.co.kr::d5ffbd35-88c0-4cb2-923c-505b24384536" providerId="AD" clId="Web-{24BDC1F9-1CE8-4361-9072-72FF2E62694D}"/>
    <pc:docChg chg="delSld modSld">
      <pc:chgData name="서승우" userId="S::a011044@aivle.kt.co.kr::d5ffbd35-88c0-4cb2-923c-505b24384536" providerId="AD" clId="Web-{24BDC1F9-1CE8-4361-9072-72FF2E62694D}" dt="2022-03-01T13:36:23.061" v="1743"/>
      <pc:docMkLst>
        <pc:docMk/>
      </pc:docMkLst>
      <pc:sldChg chg="delSp">
        <pc:chgData name="서승우" userId="S::a011044@aivle.kt.co.kr::d5ffbd35-88c0-4cb2-923c-505b24384536" providerId="AD" clId="Web-{24BDC1F9-1CE8-4361-9072-72FF2E62694D}" dt="2022-03-01T13:36:23.061" v="1743"/>
        <pc:sldMkLst>
          <pc:docMk/>
          <pc:sldMk cId="0" sldId="256"/>
        </pc:sldMkLst>
        <pc:spChg chg="del">
          <ac:chgData name="서승우" userId="S::a011044@aivle.kt.co.kr::d5ffbd35-88c0-4cb2-923c-505b24384536" providerId="AD" clId="Web-{24BDC1F9-1CE8-4361-9072-72FF2E62694D}" dt="2022-03-01T13:36:23.061" v="1743"/>
          <ac:spMkLst>
            <pc:docMk/>
            <pc:sldMk cId="0" sldId="256"/>
            <ac:spMk id="4" creationId="{87CF8118-3B20-4D27-A14E-002C401CCDA6}"/>
          </ac:spMkLst>
        </pc:spChg>
      </pc:sldChg>
      <pc:sldChg chg="modSp">
        <pc:chgData name="서승우" userId="S::a011044@aivle.kt.co.kr::d5ffbd35-88c0-4cb2-923c-505b24384536" providerId="AD" clId="Web-{24BDC1F9-1CE8-4361-9072-72FF2E62694D}" dt="2022-03-01T12:57:04.598" v="810" actId="1076"/>
        <pc:sldMkLst>
          <pc:docMk/>
          <pc:sldMk cId="0" sldId="259"/>
        </pc:sldMkLst>
        <pc:spChg chg="mod">
          <ac:chgData name="서승우" userId="S::a011044@aivle.kt.co.kr::d5ffbd35-88c0-4cb2-923c-505b24384536" providerId="AD" clId="Web-{24BDC1F9-1CE8-4361-9072-72FF2E62694D}" dt="2022-03-01T12:57:04.598" v="807" actId="1076"/>
          <ac:spMkLst>
            <pc:docMk/>
            <pc:sldMk cId="0" sldId="259"/>
            <ac:spMk id="22" creationId="{67295837-1C7B-4C92-B359-18DAE5E76F4D}"/>
          </ac:spMkLst>
        </pc:spChg>
        <pc:spChg chg="mod">
          <ac:chgData name="서승우" userId="S::a011044@aivle.kt.co.kr::d5ffbd35-88c0-4cb2-923c-505b24384536" providerId="AD" clId="Web-{24BDC1F9-1CE8-4361-9072-72FF2E62694D}" dt="2022-03-01T12:57:04.582" v="806" actId="1076"/>
          <ac:spMkLst>
            <pc:docMk/>
            <pc:sldMk cId="0" sldId="259"/>
            <ac:spMk id="23" creationId="{EB19A1D3-E6AA-4401-AD9A-3D3F3A6AA1F6}"/>
          </ac:spMkLst>
        </pc:spChg>
        <pc:spChg chg="mod">
          <ac:chgData name="서승우" userId="S::a011044@aivle.kt.co.kr::d5ffbd35-88c0-4cb2-923c-505b24384536" providerId="AD" clId="Web-{24BDC1F9-1CE8-4361-9072-72FF2E62694D}" dt="2022-03-01T12:35:03.461" v="27" actId="20577"/>
          <ac:spMkLst>
            <pc:docMk/>
            <pc:sldMk cId="0" sldId="259"/>
            <ac:spMk id="33" creationId="{6E95C7F9-36FE-4737-A7D1-CC46FB9F553D}"/>
          </ac:spMkLst>
        </pc:spChg>
        <pc:spChg chg="mod">
          <ac:chgData name="서승우" userId="S::a011044@aivle.kt.co.kr::d5ffbd35-88c0-4cb2-923c-505b24384536" providerId="AD" clId="Web-{24BDC1F9-1CE8-4361-9072-72FF2E62694D}" dt="2022-03-01T12:37:11.762" v="49" actId="1076"/>
          <ac:spMkLst>
            <pc:docMk/>
            <pc:sldMk cId="0" sldId="259"/>
            <ac:spMk id="34" creationId="{141F6076-F650-4B2A-92C9-E3FA78BDD289}"/>
          </ac:spMkLst>
        </pc:spChg>
        <pc:spChg chg="mod">
          <ac:chgData name="서승우" userId="S::a011044@aivle.kt.co.kr::d5ffbd35-88c0-4cb2-923c-505b24384536" providerId="AD" clId="Web-{24BDC1F9-1CE8-4361-9072-72FF2E62694D}" dt="2022-03-01T12:57:04.598" v="810" actId="1076"/>
          <ac:spMkLst>
            <pc:docMk/>
            <pc:sldMk cId="0" sldId="259"/>
            <ac:spMk id="35" creationId="{A405D8AB-8DB6-4BC2-88BB-FF72F86BFE76}"/>
          </ac:spMkLst>
        </pc:spChg>
        <pc:spChg chg="mod">
          <ac:chgData name="서승우" userId="S::a011044@aivle.kt.co.kr::d5ffbd35-88c0-4cb2-923c-505b24384536" providerId="AD" clId="Web-{24BDC1F9-1CE8-4361-9072-72FF2E62694D}" dt="2022-03-01T12:57:04.598" v="808" actId="1076"/>
          <ac:spMkLst>
            <pc:docMk/>
            <pc:sldMk cId="0" sldId="259"/>
            <ac:spMk id="36" creationId="{FC0523B0-9889-4037-9971-14F3A22607DB}"/>
          </ac:spMkLst>
        </pc:spChg>
        <pc:spChg chg="mod">
          <ac:chgData name="서승우" userId="S::a011044@aivle.kt.co.kr::d5ffbd35-88c0-4cb2-923c-505b24384536" providerId="AD" clId="Web-{24BDC1F9-1CE8-4361-9072-72FF2E62694D}" dt="2022-03-01T12:57:04.598" v="809" actId="1076"/>
          <ac:spMkLst>
            <pc:docMk/>
            <pc:sldMk cId="0" sldId="259"/>
            <ac:spMk id="37" creationId="{DD1CCA5E-E4CE-424F-AE98-9AAFF9FD9AD7}"/>
          </ac:spMkLst>
        </pc:spChg>
      </pc:sldChg>
      <pc:sldChg chg="addSp delSp modSp">
        <pc:chgData name="서승우" userId="S::a011044@aivle.kt.co.kr::d5ffbd35-88c0-4cb2-923c-505b24384536" providerId="AD" clId="Web-{24BDC1F9-1CE8-4361-9072-72FF2E62694D}" dt="2022-03-01T13:18:03.259" v="1583" actId="20577"/>
        <pc:sldMkLst>
          <pc:docMk/>
          <pc:sldMk cId="0" sldId="260"/>
        </pc:sldMkLst>
        <pc:spChg chg="add mod">
          <ac:chgData name="서승우" userId="S::a011044@aivle.kt.co.kr::d5ffbd35-88c0-4cb2-923c-505b24384536" providerId="AD" clId="Web-{24BDC1F9-1CE8-4361-9072-72FF2E62694D}" dt="2022-03-01T13:18:03.259" v="1583" actId="20577"/>
          <ac:spMkLst>
            <pc:docMk/>
            <pc:sldMk cId="0" sldId="260"/>
            <ac:spMk id="14" creationId="{8866BA36-19F0-43ED-A70D-533CEFC40AE2}"/>
          </ac:spMkLst>
        </pc:spChg>
        <pc:spChg chg="mod">
          <ac:chgData name="서승우" userId="S::a011044@aivle.kt.co.kr::d5ffbd35-88c0-4cb2-923c-505b24384536" providerId="AD" clId="Web-{24BDC1F9-1CE8-4361-9072-72FF2E62694D}" dt="2022-03-01T13:16:24.865" v="1580" actId="14100"/>
          <ac:spMkLst>
            <pc:docMk/>
            <pc:sldMk cId="0" sldId="260"/>
            <ac:spMk id="99" creationId="{00000000-0000-0000-0000-000000000000}"/>
          </ac:spMkLst>
        </pc:spChg>
        <pc:picChg chg="add del mod">
          <ac:chgData name="서승우" userId="S::a011044@aivle.kt.co.kr::d5ffbd35-88c0-4cb2-923c-505b24384536" providerId="AD" clId="Web-{24BDC1F9-1CE8-4361-9072-72FF2E62694D}" dt="2022-03-01T13:15:23.582" v="1532"/>
          <ac:picMkLst>
            <pc:docMk/>
            <pc:sldMk cId="0" sldId="260"/>
            <ac:picMk id="13" creationId="{AE8925E5-0AB0-422B-B710-E87D33014855}"/>
          </ac:picMkLst>
        </pc:picChg>
      </pc:sldChg>
      <pc:sldChg chg="modSp">
        <pc:chgData name="서승우" userId="S::a011044@aivle.kt.co.kr::d5ffbd35-88c0-4cb2-923c-505b24384536" providerId="AD" clId="Web-{24BDC1F9-1CE8-4361-9072-72FF2E62694D}" dt="2022-03-01T13:35:28.215" v="1742" actId="1076"/>
        <pc:sldMkLst>
          <pc:docMk/>
          <pc:sldMk cId="0" sldId="261"/>
        </pc:sldMkLst>
        <pc:spChg chg="mod">
          <ac:chgData name="서승우" userId="S::a011044@aivle.kt.co.kr::d5ffbd35-88c0-4cb2-923c-505b24384536" providerId="AD" clId="Web-{24BDC1F9-1CE8-4361-9072-72FF2E62694D}" dt="2022-03-01T13:35:09.402" v="1740" actId="1076"/>
          <ac:spMkLst>
            <pc:docMk/>
            <pc:sldMk cId="0" sldId="261"/>
            <ac:spMk id="3" creationId="{BD780D85-7432-40A3-96E8-49529930D45C}"/>
          </ac:spMkLst>
        </pc:spChg>
        <pc:spChg chg="mod">
          <ac:chgData name="서승우" userId="S::a011044@aivle.kt.co.kr::d5ffbd35-88c0-4cb2-923c-505b24384536" providerId="AD" clId="Web-{24BDC1F9-1CE8-4361-9072-72FF2E62694D}" dt="2022-03-01T13:34:59.777" v="1739" actId="1076"/>
          <ac:spMkLst>
            <pc:docMk/>
            <pc:sldMk cId="0" sldId="261"/>
            <ac:spMk id="6" creationId="{1E4B342B-D5C3-47B7-9F5C-6C0CEA048909}"/>
          </ac:spMkLst>
        </pc:spChg>
        <pc:spChg chg="mod">
          <ac:chgData name="서승우" userId="S::a011044@aivle.kt.co.kr::d5ffbd35-88c0-4cb2-923c-505b24384536" providerId="AD" clId="Web-{24BDC1F9-1CE8-4361-9072-72FF2E62694D}" dt="2022-03-01T13:35:28.215" v="1742" actId="1076"/>
          <ac:spMkLst>
            <pc:docMk/>
            <pc:sldMk cId="0" sldId="261"/>
            <ac:spMk id="11" creationId="{00000000-0000-0000-0000-000000000000}"/>
          </ac:spMkLst>
        </pc:spChg>
      </pc:sldChg>
      <pc:sldChg chg="modSp">
        <pc:chgData name="서승우" userId="S::a011044@aivle.kt.co.kr::d5ffbd35-88c0-4cb2-923c-505b24384536" providerId="AD" clId="Web-{24BDC1F9-1CE8-4361-9072-72FF2E62694D}" dt="2022-03-01T13:20:38.326" v="1624" actId="20577"/>
        <pc:sldMkLst>
          <pc:docMk/>
          <pc:sldMk cId="0" sldId="263"/>
        </pc:sldMkLst>
        <pc:spChg chg="mod">
          <ac:chgData name="서승우" userId="S::a011044@aivle.kt.co.kr::d5ffbd35-88c0-4cb2-923c-505b24384536" providerId="AD" clId="Web-{24BDC1F9-1CE8-4361-9072-72FF2E62694D}" dt="2022-03-01T13:20:38.326" v="1624" actId="20577"/>
          <ac:spMkLst>
            <pc:docMk/>
            <pc:sldMk cId="0" sldId="263"/>
            <ac:spMk id="2" creationId="{60B91955-3C89-4BA4-883D-798C4B54A0D6}"/>
          </ac:spMkLst>
        </pc:spChg>
        <pc:spChg chg="mod">
          <ac:chgData name="서승우" userId="S::a011044@aivle.kt.co.kr::d5ffbd35-88c0-4cb2-923c-505b24384536" providerId="AD" clId="Web-{24BDC1F9-1CE8-4361-9072-72FF2E62694D}" dt="2022-03-01T13:20:31.826" v="1622" actId="20577"/>
          <ac:spMkLst>
            <pc:docMk/>
            <pc:sldMk cId="0" sldId="263"/>
            <ac:spMk id="23" creationId="{F8A236F6-AA3B-4668-883B-FC6BCC4FDA21}"/>
          </ac:spMkLst>
        </pc:spChg>
        <pc:spChg chg="mod">
          <ac:chgData name="서승우" userId="S::a011044@aivle.kt.co.kr::d5ffbd35-88c0-4cb2-923c-505b24384536" providerId="AD" clId="Web-{24BDC1F9-1CE8-4361-9072-72FF2E62694D}" dt="2022-03-01T13:20:28.373" v="1620" actId="1076"/>
          <ac:spMkLst>
            <pc:docMk/>
            <pc:sldMk cId="0" sldId="263"/>
            <ac:spMk id="24" creationId="{94D572FF-FAC3-4428-B250-839351A3703F}"/>
          </ac:spMkLst>
        </pc:spChg>
      </pc:sldChg>
      <pc:sldChg chg="modSp del">
        <pc:chgData name="서승우" userId="S::a011044@aivle.kt.co.kr::d5ffbd35-88c0-4cb2-923c-505b24384536" providerId="AD" clId="Web-{24BDC1F9-1CE8-4361-9072-72FF2E62694D}" dt="2022-03-01T12:58:31.881" v="812"/>
        <pc:sldMkLst>
          <pc:docMk/>
          <pc:sldMk cId="1792623108" sldId="284"/>
        </pc:sldMkLst>
        <pc:spChg chg="mod">
          <ac:chgData name="서승우" userId="S::a011044@aivle.kt.co.kr::d5ffbd35-88c0-4cb2-923c-505b24384536" providerId="AD" clId="Web-{24BDC1F9-1CE8-4361-9072-72FF2E62694D}" dt="2022-03-01T12:55:44.002" v="795" actId="20577"/>
          <ac:spMkLst>
            <pc:docMk/>
            <pc:sldMk cId="1792623108" sldId="284"/>
            <ac:spMk id="99" creationId="{00000000-0000-0000-0000-000000000000}"/>
          </ac:spMkLst>
        </pc:spChg>
      </pc:sldChg>
      <pc:sldChg chg="addSp delSp modSp">
        <pc:chgData name="서승우" userId="S::a011044@aivle.kt.co.kr::d5ffbd35-88c0-4cb2-923c-505b24384536" providerId="AD" clId="Web-{24BDC1F9-1CE8-4361-9072-72FF2E62694D}" dt="2022-03-01T12:46:25.064" v="341" actId="20577"/>
        <pc:sldMkLst>
          <pc:docMk/>
          <pc:sldMk cId="1872044141" sldId="286"/>
        </pc:sldMkLst>
        <pc:spChg chg="mod">
          <ac:chgData name="서승우" userId="S::a011044@aivle.kt.co.kr::d5ffbd35-88c0-4cb2-923c-505b24384536" providerId="AD" clId="Web-{24BDC1F9-1CE8-4361-9072-72FF2E62694D}" dt="2022-03-01T12:45:33.530" v="219" actId="20577"/>
          <ac:spMkLst>
            <pc:docMk/>
            <pc:sldMk cId="1872044141" sldId="286"/>
            <ac:spMk id="9" creationId="{BE6C921D-B833-48D9-9470-D22CC97F4BF0}"/>
          </ac:spMkLst>
        </pc:spChg>
        <pc:spChg chg="mod">
          <ac:chgData name="서승우" userId="S::a011044@aivle.kt.co.kr::d5ffbd35-88c0-4cb2-923c-505b24384536" providerId="AD" clId="Web-{24BDC1F9-1CE8-4361-9072-72FF2E62694D}" dt="2022-03-01T12:39:46.047" v="84" actId="20577"/>
          <ac:spMkLst>
            <pc:docMk/>
            <pc:sldMk cId="1872044141" sldId="286"/>
            <ac:spMk id="99" creationId="{00000000-0000-0000-0000-000000000000}"/>
          </ac:spMkLst>
        </pc:spChg>
        <pc:spChg chg="mod">
          <ac:chgData name="서승우" userId="S::a011044@aivle.kt.co.kr::d5ffbd35-88c0-4cb2-923c-505b24384536" providerId="AD" clId="Web-{24BDC1F9-1CE8-4361-9072-72FF2E62694D}" dt="2022-03-01T12:46:25.064" v="341" actId="20577"/>
          <ac:spMkLst>
            <pc:docMk/>
            <pc:sldMk cId="1872044141" sldId="286"/>
            <ac:spMk id="118" creationId="{85959ACC-2730-4040-9AFC-FC0EA80C0A0D}"/>
          </ac:spMkLst>
        </pc:spChg>
        <pc:grpChg chg="mod">
          <ac:chgData name="서승우" userId="S::a011044@aivle.kt.co.kr::d5ffbd35-88c0-4cb2-923c-505b24384536" providerId="AD" clId="Web-{24BDC1F9-1CE8-4361-9072-72FF2E62694D}" dt="2022-03-01T12:44:48.326" v="173" actId="1076"/>
          <ac:grpSpMkLst>
            <pc:docMk/>
            <pc:sldMk cId="1872044141" sldId="286"/>
            <ac:grpSpMk id="91" creationId="{C4DF9DAD-E4BE-47FF-9B3B-89DEE4143A77}"/>
          </ac:grpSpMkLst>
        </pc:grpChg>
        <pc:grpChg chg="mod">
          <ac:chgData name="서승우" userId="S::a011044@aivle.kt.co.kr::d5ffbd35-88c0-4cb2-923c-505b24384536" providerId="AD" clId="Web-{24BDC1F9-1CE8-4361-9072-72FF2E62694D}" dt="2022-03-01T12:43:06.334" v="107" actId="1076"/>
          <ac:grpSpMkLst>
            <pc:docMk/>
            <pc:sldMk cId="1872044141" sldId="286"/>
            <ac:grpSpMk id="1001" creationId="{00000000-0000-0000-0000-000000000000}"/>
          </ac:grpSpMkLst>
        </pc:grpChg>
        <pc:picChg chg="add mod">
          <ac:chgData name="서승우" userId="S::a011044@aivle.kt.co.kr::d5ffbd35-88c0-4cb2-923c-505b24384536" providerId="AD" clId="Web-{24BDC1F9-1CE8-4361-9072-72FF2E62694D}" dt="2022-03-01T12:41:50.035" v="96" actId="1076"/>
          <ac:picMkLst>
            <pc:docMk/>
            <pc:sldMk cId="1872044141" sldId="286"/>
            <ac:picMk id="4" creationId="{EE833120-4813-44D8-9545-651EF74182A3}"/>
          </ac:picMkLst>
        </pc:picChg>
        <pc:picChg chg="add mod">
          <ac:chgData name="서승우" userId="S::a011044@aivle.kt.co.kr::d5ffbd35-88c0-4cb2-923c-505b24384536" providerId="AD" clId="Web-{24BDC1F9-1CE8-4361-9072-72FF2E62694D}" dt="2022-03-01T12:41:48.973" v="95" actId="1076"/>
          <ac:picMkLst>
            <pc:docMk/>
            <pc:sldMk cId="1872044141" sldId="286"/>
            <ac:picMk id="5" creationId="{6030531F-15AB-46EA-B63D-5815F35FD35E}"/>
          </ac:picMkLst>
        </pc:picChg>
        <pc:picChg chg="add mod">
          <ac:chgData name="서승우" userId="S::a011044@aivle.kt.co.kr::d5ffbd35-88c0-4cb2-923c-505b24384536" providerId="AD" clId="Web-{24BDC1F9-1CE8-4361-9072-72FF2E62694D}" dt="2022-03-01T12:43:08.741" v="108" actId="1076"/>
          <ac:picMkLst>
            <pc:docMk/>
            <pc:sldMk cId="1872044141" sldId="286"/>
            <ac:picMk id="6" creationId="{812D9822-5626-4209-8933-4C810C8A2F10}"/>
          </ac:picMkLst>
        </pc:picChg>
        <pc:picChg chg="add mod">
          <ac:chgData name="서승우" userId="S::a011044@aivle.kt.co.kr::d5ffbd35-88c0-4cb2-923c-505b24384536" providerId="AD" clId="Web-{24BDC1F9-1CE8-4361-9072-72FF2E62694D}" dt="2022-03-01T12:42:56.897" v="105" actId="1076"/>
          <ac:picMkLst>
            <pc:docMk/>
            <pc:sldMk cId="1872044141" sldId="286"/>
            <ac:picMk id="7" creationId="{A6C18122-F006-4C63-B44A-E2C4F74637CE}"/>
          </ac:picMkLst>
        </pc:picChg>
        <pc:picChg chg="del">
          <ac:chgData name="서승우" userId="S::a011044@aivle.kt.co.kr::d5ffbd35-88c0-4cb2-923c-505b24384536" providerId="AD" clId="Web-{24BDC1F9-1CE8-4361-9072-72FF2E62694D}" dt="2022-03-01T12:41:24.894" v="87"/>
          <ac:picMkLst>
            <pc:docMk/>
            <pc:sldMk cId="1872044141" sldId="286"/>
            <ac:picMk id="10" creationId="{95A8B618-E885-407D-9678-75E0D00DCB9C}"/>
          </ac:picMkLst>
        </pc:picChg>
        <pc:picChg chg="del">
          <ac:chgData name="서승우" userId="S::a011044@aivle.kt.co.kr::d5ffbd35-88c0-4cb2-923c-505b24384536" providerId="AD" clId="Web-{24BDC1F9-1CE8-4361-9072-72FF2E62694D}" dt="2022-03-01T12:41:25.269" v="88"/>
          <ac:picMkLst>
            <pc:docMk/>
            <pc:sldMk cId="1872044141" sldId="286"/>
            <ac:picMk id="12" creationId="{4AB6E443-93AD-4951-B214-48AE8B360F7F}"/>
          </ac:picMkLst>
        </pc:picChg>
        <pc:picChg chg="del">
          <ac:chgData name="서승우" userId="S::a011044@aivle.kt.co.kr::d5ffbd35-88c0-4cb2-923c-505b24384536" providerId="AD" clId="Web-{24BDC1F9-1CE8-4361-9072-72FF2E62694D}" dt="2022-03-01T12:41:22.831" v="85"/>
          <ac:picMkLst>
            <pc:docMk/>
            <pc:sldMk cId="1872044141" sldId="286"/>
            <ac:picMk id="13" creationId="{9F223AC4-2604-4D8D-A51C-2D10FFAA18CB}"/>
          </ac:picMkLst>
        </pc:picChg>
        <pc:picChg chg="del">
          <ac:chgData name="서승우" userId="S::a011044@aivle.kt.co.kr::d5ffbd35-88c0-4cb2-923c-505b24384536" providerId="AD" clId="Web-{24BDC1F9-1CE8-4361-9072-72FF2E62694D}" dt="2022-03-01T12:41:23.550" v="86"/>
          <ac:picMkLst>
            <pc:docMk/>
            <pc:sldMk cId="1872044141" sldId="286"/>
            <ac:picMk id="14" creationId="{16CFB5C2-A9FF-4ADC-B873-7C7840881C9E}"/>
          </ac:picMkLst>
        </pc:picChg>
      </pc:sldChg>
      <pc:sldChg chg="addSp delSp modSp">
        <pc:chgData name="서승우" userId="S::a011044@aivle.kt.co.kr::d5ffbd35-88c0-4cb2-923c-505b24384536" providerId="AD" clId="Web-{24BDC1F9-1CE8-4361-9072-72FF2E62694D}" dt="2022-03-01T13:14:49.112" v="1528" actId="14100"/>
        <pc:sldMkLst>
          <pc:docMk/>
          <pc:sldMk cId="2050675578" sldId="288"/>
        </pc:sldMkLst>
        <pc:spChg chg="mod">
          <ac:chgData name="서승우" userId="S::a011044@aivle.kt.co.kr::d5ffbd35-88c0-4cb2-923c-505b24384536" providerId="AD" clId="Web-{24BDC1F9-1CE8-4361-9072-72FF2E62694D}" dt="2022-03-01T13:03:18.796" v="1052" actId="20577"/>
          <ac:spMkLst>
            <pc:docMk/>
            <pc:sldMk cId="2050675578" sldId="288"/>
            <ac:spMk id="9" creationId="{BE6C921D-B833-48D9-9470-D22CC97F4BF0}"/>
          </ac:spMkLst>
        </pc:spChg>
        <pc:spChg chg="add mod">
          <ac:chgData name="서승우" userId="S::a011044@aivle.kt.co.kr::d5ffbd35-88c0-4cb2-923c-505b24384536" providerId="AD" clId="Web-{24BDC1F9-1CE8-4361-9072-72FF2E62694D}" dt="2022-03-01T13:05:26.846" v="1218" actId="20577"/>
          <ac:spMkLst>
            <pc:docMk/>
            <pc:sldMk cId="2050675578" sldId="288"/>
            <ac:spMk id="17" creationId="{1E651513-D7C5-4E81-9BAC-10B74FE273E7}"/>
          </ac:spMkLst>
        </pc:spChg>
        <pc:spChg chg="mod">
          <ac:chgData name="서승우" userId="S::a011044@aivle.kt.co.kr::d5ffbd35-88c0-4cb2-923c-505b24384536" providerId="AD" clId="Web-{24BDC1F9-1CE8-4361-9072-72FF2E62694D}" dt="2022-03-01T13:14:49.112" v="1528" actId="14100"/>
          <ac:spMkLst>
            <pc:docMk/>
            <pc:sldMk cId="2050675578" sldId="288"/>
            <ac:spMk id="99" creationId="{00000000-0000-0000-0000-000000000000}"/>
          </ac:spMkLst>
        </pc:spChg>
        <pc:grpChg chg="add mod">
          <ac:chgData name="서승우" userId="S::a011044@aivle.kt.co.kr::d5ffbd35-88c0-4cb2-923c-505b24384536" providerId="AD" clId="Web-{24BDC1F9-1CE8-4361-9072-72FF2E62694D}" dt="2022-03-01T13:03:39.812" v="1058" actId="1076"/>
          <ac:grpSpMkLst>
            <pc:docMk/>
            <pc:sldMk cId="2050675578" sldId="288"/>
            <ac:grpSpMk id="16" creationId="{B79AA372-8766-4279-B3F6-614220FC068D}"/>
          </ac:grpSpMkLst>
        </pc:grpChg>
        <pc:graphicFrameChg chg="add del mod modGraphic">
          <ac:chgData name="서승우" userId="S::a011044@aivle.kt.co.kr::d5ffbd35-88c0-4cb2-923c-505b24384536" providerId="AD" clId="Web-{24BDC1F9-1CE8-4361-9072-72FF2E62694D}" dt="2022-03-01T12:59:11.757" v="818"/>
          <ac:graphicFrameMkLst>
            <pc:docMk/>
            <pc:sldMk cId="2050675578" sldId="288"/>
            <ac:graphicFrameMk id="4" creationId="{9781A342-14BD-4549-909E-BFCA05B0B8BD}"/>
          </ac:graphicFrameMkLst>
        </pc:graphicFrameChg>
        <pc:graphicFrameChg chg="add del mod modGraphic">
          <ac:chgData name="서승우" userId="S::a011044@aivle.kt.co.kr::d5ffbd35-88c0-4cb2-923c-505b24384536" providerId="AD" clId="Web-{24BDC1F9-1CE8-4361-9072-72FF2E62694D}" dt="2022-03-01T12:59:21.070" v="822"/>
          <ac:graphicFrameMkLst>
            <pc:docMk/>
            <pc:sldMk cId="2050675578" sldId="288"/>
            <ac:graphicFrameMk id="6" creationId="{FF0CAA4C-88EB-4192-BF3E-BA29FC7D7D4A}"/>
          </ac:graphicFrameMkLst>
        </pc:graphicFrameChg>
        <pc:picChg chg="del">
          <ac:chgData name="서승우" userId="S::a011044@aivle.kt.co.kr::d5ffbd35-88c0-4cb2-923c-505b24384536" providerId="AD" clId="Web-{24BDC1F9-1CE8-4361-9072-72FF2E62694D}" dt="2022-03-01T12:59:58.384" v="879"/>
          <ac:picMkLst>
            <pc:docMk/>
            <pc:sldMk cId="2050675578" sldId="288"/>
            <ac:picMk id="7" creationId="{3FCDA60D-C378-44FC-A9B5-9FC30F3AEF89}"/>
          </ac:picMkLst>
        </pc:picChg>
        <pc:picChg chg="del">
          <ac:chgData name="서승우" userId="S::a011044@aivle.kt.co.kr::d5ffbd35-88c0-4cb2-923c-505b24384536" providerId="AD" clId="Web-{24BDC1F9-1CE8-4361-9072-72FF2E62694D}" dt="2022-03-01T12:59:59.571" v="881"/>
          <ac:picMkLst>
            <pc:docMk/>
            <pc:sldMk cId="2050675578" sldId="288"/>
            <ac:picMk id="8" creationId="{F4D8D4D9-39B7-48E4-9ACD-88DB2B0CD869}"/>
          </ac:picMkLst>
        </pc:picChg>
        <pc:picChg chg="add mod">
          <ac:chgData name="서승우" userId="S::a011044@aivle.kt.co.kr::d5ffbd35-88c0-4cb2-923c-505b24384536" providerId="AD" clId="Web-{24BDC1F9-1CE8-4361-9072-72FF2E62694D}" dt="2022-03-01T13:01:04.245" v="892" actId="14100"/>
          <ac:picMkLst>
            <pc:docMk/>
            <pc:sldMk cId="2050675578" sldId="288"/>
            <ac:picMk id="10" creationId="{4C621D2E-B113-4921-A5AD-C47598866F71}"/>
          </ac:picMkLst>
        </pc:picChg>
        <pc:picChg chg="del">
          <ac:chgData name="서승우" userId="S::a011044@aivle.kt.co.kr::d5ffbd35-88c0-4cb2-923c-505b24384536" providerId="AD" clId="Web-{24BDC1F9-1CE8-4361-9072-72FF2E62694D}" dt="2022-03-01T13:00:00.321" v="882"/>
          <ac:picMkLst>
            <pc:docMk/>
            <pc:sldMk cId="2050675578" sldId="288"/>
            <ac:picMk id="11" creationId="{E330A97F-FB06-44D5-8124-FBB1B9F35FC8}"/>
          </ac:picMkLst>
        </pc:picChg>
        <pc:picChg chg="del">
          <ac:chgData name="서승우" userId="S::a011044@aivle.kt.co.kr::d5ffbd35-88c0-4cb2-923c-505b24384536" providerId="AD" clId="Web-{24BDC1F9-1CE8-4361-9072-72FF2E62694D}" dt="2022-03-01T12:59:59.274" v="880"/>
          <ac:picMkLst>
            <pc:docMk/>
            <pc:sldMk cId="2050675578" sldId="288"/>
            <ac:picMk id="13" creationId="{347559E8-D732-44BD-A9B4-0A5F6DA5CE8B}"/>
          </ac:picMkLst>
        </pc:picChg>
        <pc:picChg chg="add mod">
          <ac:chgData name="서승우" userId="S::a011044@aivle.kt.co.kr::d5ffbd35-88c0-4cb2-923c-505b24384536" providerId="AD" clId="Web-{24BDC1F9-1CE8-4361-9072-72FF2E62694D}" dt="2022-03-01T13:01:10.527" v="894" actId="1076"/>
          <ac:picMkLst>
            <pc:docMk/>
            <pc:sldMk cId="2050675578" sldId="288"/>
            <ac:picMk id="14" creationId="{AAFB8CC8-3F8F-4C63-B87C-97638B0A3627}"/>
          </ac:picMkLst>
        </pc:picChg>
        <pc:picChg chg="add mod">
          <ac:chgData name="서승우" userId="S::a011044@aivle.kt.co.kr::d5ffbd35-88c0-4cb2-923c-505b24384536" providerId="AD" clId="Web-{24BDC1F9-1CE8-4361-9072-72FF2E62694D}" dt="2022-03-01T13:01:26.668" v="897" actId="1076"/>
          <ac:picMkLst>
            <pc:docMk/>
            <pc:sldMk cId="2050675578" sldId="288"/>
            <ac:picMk id="15" creationId="{1691BDAB-CD20-472D-9AB0-E580635C3E98}"/>
          </ac:picMkLst>
        </pc:picChg>
      </pc:sldChg>
      <pc:sldChg chg="addSp delSp modSp">
        <pc:chgData name="서승우" userId="S::a011044@aivle.kt.co.kr::d5ffbd35-88c0-4cb2-923c-505b24384536" providerId="AD" clId="Web-{24BDC1F9-1CE8-4361-9072-72FF2E62694D}" dt="2022-03-01T13:13:30.766" v="1507" actId="20577"/>
        <pc:sldMkLst>
          <pc:docMk/>
          <pc:sldMk cId="1338233603" sldId="289"/>
        </pc:sldMkLst>
        <pc:spChg chg="mod">
          <ac:chgData name="서승우" userId="S::a011044@aivle.kt.co.kr::d5ffbd35-88c0-4cb2-923c-505b24384536" providerId="AD" clId="Web-{24BDC1F9-1CE8-4361-9072-72FF2E62694D}" dt="2022-03-01T13:13:30.766" v="1507" actId="20577"/>
          <ac:spMkLst>
            <pc:docMk/>
            <pc:sldMk cId="1338233603" sldId="289"/>
            <ac:spMk id="9" creationId="{BE6C921D-B833-48D9-9470-D22CC97F4BF0}"/>
          </ac:spMkLst>
        </pc:spChg>
        <pc:spChg chg="mod">
          <ac:chgData name="서승우" userId="S::a011044@aivle.kt.co.kr::d5ffbd35-88c0-4cb2-923c-505b24384536" providerId="AD" clId="Web-{24BDC1F9-1CE8-4361-9072-72FF2E62694D}" dt="2022-03-01T13:11:11.825" v="1251" actId="14100"/>
          <ac:spMkLst>
            <pc:docMk/>
            <pc:sldMk cId="1338233603" sldId="289"/>
            <ac:spMk id="99" creationId="{00000000-0000-0000-0000-000000000000}"/>
          </ac:spMkLst>
        </pc:spChg>
        <pc:picChg chg="add mod">
          <ac:chgData name="서승우" userId="S::a011044@aivle.kt.co.kr::d5ffbd35-88c0-4cb2-923c-505b24384536" providerId="AD" clId="Web-{24BDC1F9-1CE8-4361-9072-72FF2E62694D}" dt="2022-03-01T13:09:11.400" v="1246" actId="1076"/>
          <ac:picMkLst>
            <pc:docMk/>
            <pc:sldMk cId="1338233603" sldId="289"/>
            <ac:picMk id="4" creationId="{9284AFD2-F006-4A7B-8942-D1AC5394A4B8}"/>
          </ac:picMkLst>
        </pc:picChg>
        <pc:picChg chg="del">
          <ac:chgData name="서승우" userId="S::a011044@aivle.kt.co.kr::d5ffbd35-88c0-4cb2-923c-505b24384536" providerId="AD" clId="Web-{24BDC1F9-1CE8-4361-9072-72FF2E62694D}" dt="2022-03-01T13:05:56.113" v="1229"/>
          <ac:picMkLst>
            <pc:docMk/>
            <pc:sldMk cId="1338233603" sldId="289"/>
            <ac:picMk id="5" creationId="{BBF89288-1C1B-486A-BB24-83527947C6D5}"/>
          </ac:picMkLst>
        </pc:picChg>
        <pc:picChg chg="del">
          <ac:chgData name="서승우" userId="S::a011044@aivle.kt.co.kr::d5ffbd35-88c0-4cb2-923c-505b24384536" providerId="AD" clId="Web-{24BDC1F9-1CE8-4361-9072-72FF2E62694D}" dt="2022-03-01T13:05:55.582" v="1227"/>
          <ac:picMkLst>
            <pc:docMk/>
            <pc:sldMk cId="1338233603" sldId="289"/>
            <ac:picMk id="6" creationId="{D2813187-FC33-4DEB-BC6D-D7F81DF1A36F}"/>
          </ac:picMkLst>
        </pc:picChg>
        <pc:picChg chg="del">
          <ac:chgData name="서승우" userId="S::a011044@aivle.kt.co.kr::d5ffbd35-88c0-4cb2-923c-505b24384536" providerId="AD" clId="Web-{24BDC1F9-1CE8-4361-9072-72FF2E62694D}" dt="2022-03-01T13:05:55.722" v="1228"/>
          <ac:picMkLst>
            <pc:docMk/>
            <pc:sldMk cId="1338233603" sldId="289"/>
            <ac:picMk id="7" creationId="{F8D4B180-AEFC-4FFD-A9A1-65D74547A094}"/>
          </ac:picMkLst>
        </pc:picChg>
        <pc:picChg chg="add mod">
          <ac:chgData name="서승우" userId="S::a011044@aivle.kt.co.kr::d5ffbd35-88c0-4cb2-923c-505b24384536" providerId="AD" clId="Web-{24BDC1F9-1CE8-4361-9072-72FF2E62694D}" dt="2022-03-01T13:09:11.415" v="1247" actId="1076"/>
          <ac:picMkLst>
            <pc:docMk/>
            <pc:sldMk cId="1338233603" sldId="289"/>
            <ac:picMk id="8" creationId="{94E613AC-D1B9-42C0-B0B7-89D0272E5C6E}"/>
          </ac:picMkLst>
        </pc:picChg>
        <pc:picChg chg="add mod">
          <ac:chgData name="서승우" userId="S::a011044@aivle.kt.co.kr::d5ffbd35-88c0-4cb2-923c-505b24384536" providerId="AD" clId="Web-{24BDC1F9-1CE8-4361-9072-72FF2E62694D}" dt="2022-03-01T13:11:08.856" v="1250" actId="14100"/>
          <ac:picMkLst>
            <pc:docMk/>
            <pc:sldMk cId="1338233603" sldId="289"/>
            <ac:picMk id="10" creationId="{3C7C62FB-4F77-435A-9FB4-78F02B084839}"/>
          </ac:picMkLst>
        </pc:picChg>
        <pc:picChg chg="del">
          <ac:chgData name="서승우" userId="S::a011044@aivle.kt.co.kr::d5ffbd35-88c0-4cb2-923c-505b24384536" providerId="AD" clId="Web-{24BDC1F9-1CE8-4361-9072-72FF2E62694D}" dt="2022-03-01T13:05:56.660" v="1230"/>
          <ac:picMkLst>
            <pc:docMk/>
            <pc:sldMk cId="1338233603" sldId="289"/>
            <ac:picMk id="13" creationId="{5D3A385B-22A6-4F54-8F6F-0E21A0F693E4}"/>
          </ac:picMkLst>
        </pc:picChg>
      </pc:sldChg>
      <pc:sldChg chg="addSp delSp modSp">
        <pc:chgData name="서승우" userId="S::a011044@aivle.kt.co.kr::d5ffbd35-88c0-4cb2-923c-505b24384536" providerId="AD" clId="Web-{24BDC1F9-1CE8-4361-9072-72FF2E62694D}" dt="2022-03-01T12:55:27.782" v="793" actId="20577"/>
        <pc:sldMkLst>
          <pc:docMk/>
          <pc:sldMk cId="775427981" sldId="292"/>
        </pc:sldMkLst>
        <pc:spChg chg="mod">
          <ac:chgData name="서승우" userId="S::a011044@aivle.kt.co.kr::d5ffbd35-88c0-4cb2-923c-505b24384536" providerId="AD" clId="Web-{24BDC1F9-1CE8-4361-9072-72FF2E62694D}" dt="2022-03-01T12:51:55.542" v="507" actId="20577"/>
          <ac:spMkLst>
            <pc:docMk/>
            <pc:sldMk cId="775427981" sldId="292"/>
            <ac:spMk id="9" creationId="{BE6C921D-B833-48D9-9470-D22CC97F4BF0}"/>
          </ac:spMkLst>
        </pc:spChg>
        <pc:spChg chg="add mod">
          <ac:chgData name="서승우" userId="S::a011044@aivle.kt.co.kr::d5ffbd35-88c0-4cb2-923c-505b24384536" providerId="AD" clId="Web-{24BDC1F9-1CE8-4361-9072-72FF2E62694D}" dt="2022-03-01T12:55:27.782" v="793" actId="20577"/>
          <ac:spMkLst>
            <pc:docMk/>
            <pc:sldMk cId="775427981" sldId="292"/>
            <ac:spMk id="14" creationId="{E8481882-5482-4039-B0C0-F8D1798AAC7F}"/>
          </ac:spMkLst>
        </pc:spChg>
        <pc:spChg chg="mod">
          <ac:chgData name="서승우" userId="S::a011044@aivle.kt.co.kr::d5ffbd35-88c0-4cb2-923c-505b24384536" providerId="AD" clId="Web-{24BDC1F9-1CE8-4361-9072-72FF2E62694D}" dt="2022-03-01T12:47:37.284" v="372" actId="20577"/>
          <ac:spMkLst>
            <pc:docMk/>
            <pc:sldMk cId="775427981" sldId="292"/>
            <ac:spMk id="99" creationId="{00000000-0000-0000-0000-000000000000}"/>
          </ac:spMkLst>
        </pc:spChg>
        <pc:grpChg chg="add mod">
          <ac:chgData name="서승우" userId="S::a011044@aivle.kt.co.kr::d5ffbd35-88c0-4cb2-923c-505b24384536" providerId="AD" clId="Web-{24BDC1F9-1CE8-4361-9072-72FF2E62694D}" dt="2022-03-01T12:52:08.089" v="510" actId="1076"/>
          <ac:grpSpMkLst>
            <pc:docMk/>
            <pc:sldMk cId="775427981" sldId="292"/>
            <ac:grpSpMk id="13" creationId="{D083CBDC-1D1B-4349-98CD-F1A3399F8032}"/>
          </ac:grpSpMkLst>
        </pc:grpChg>
        <pc:graphicFrameChg chg="add del mod">
          <ac:chgData name="서승우" userId="S::a011044@aivle.kt.co.kr::d5ffbd35-88c0-4cb2-923c-505b24384536" providerId="AD" clId="Web-{24BDC1F9-1CE8-4361-9072-72FF2E62694D}" dt="2022-03-01T12:47:01.549" v="345"/>
          <ac:graphicFrameMkLst>
            <pc:docMk/>
            <pc:sldMk cId="775427981" sldId="292"/>
            <ac:graphicFrameMk id="8" creationId="{ED6340EF-85BB-43C3-AF3C-CFE02DF60223}"/>
          </ac:graphicFrameMkLst>
        </pc:graphicFrameChg>
        <pc:picChg chg="del">
          <ac:chgData name="서승우" userId="S::a011044@aivle.kt.co.kr::d5ffbd35-88c0-4cb2-923c-505b24384536" providerId="AD" clId="Web-{24BDC1F9-1CE8-4361-9072-72FF2E62694D}" dt="2022-03-01T12:47:42.035" v="374"/>
          <ac:picMkLst>
            <pc:docMk/>
            <pc:sldMk cId="775427981" sldId="292"/>
            <ac:picMk id="4" creationId="{E9271D6D-36F4-4A48-AEAD-CC3106453A5E}"/>
          </ac:picMkLst>
        </pc:picChg>
        <pc:picChg chg="del">
          <ac:chgData name="서승우" userId="S::a011044@aivle.kt.co.kr::d5ffbd35-88c0-4cb2-923c-505b24384536" providerId="AD" clId="Web-{24BDC1F9-1CE8-4361-9072-72FF2E62694D}" dt="2022-03-01T12:47:43.191" v="375"/>
          <ac:picMkLst>
            <pc:docMk/>
            <pc:sldMk cId="775427981" sldId="292"/>
            <ac:picMk id="5" creationId="{CCF07B21-DEC3-4A90-A3BD-3393E0C2384E}"/>
          </ac:picMkLst>
        </pc:picChg>
        <pc:picChg chg="del">
          <ac:chgData name="서승우" userId="S::a011044@aivle.kt.co.kr::d5ffbd35-88c0-4cb2-923c-505b24384536" providerId="AD" clId="Web-{24BDC1F9-1CE8-4361-9072-72FF2E62694D}" dt="2022-03-01T12:47:41.863" v="373"/>
          <ac:picMkLst>
            <pc:docMk/>
            <pc:sldMk cId="775427981" sldId="292"/>
            <ac:picMk id="7" creationId="{D379935A-4E13-4BE3-98BD-B921DBC31A7D}"/>
          </ac:picMkLst>
        </pc:picChg>
        <pc:picChg chg="add mod">
          <ac:chgData name="서승우" userId="S::a011044@aivle.kt.co.kr::d5ffbd35-88c0-4cb2-923c-505b24384536" providerId="AD" clId="Web-{24BDC1F9-1CE8-4361-9072-72FF2E62694D}" dt="2022-03-01T12:49:14.662" v="386" actId="1076"/>
          <ac:picMkLst>
            <pc:docMk/>
            <pc:sldMk cId="775427981" sldId="292"/>
            <ac:picMk id="10" creationId="{4DD941B4-95C8-431F-8977-7E4837CCD625}"/>
          </ac:picMkLst>
        </pc:picChg>
        <pc:picChg chg="add mod">
          <ac:chgData name="서승우" userId="S::a011044@aivle.kt.co.kr::d5ffbd35-88c0-4cb2-923c-505b24384536" providerId="AD" clId="Web-{24BDC1F9-1CE8-4361-9072-72FF2E62694D}" dt="2022-03-01T12:49:14.678" v="387" actId="1076"/>
          <ac:picMkLst>
            <pc:docMk/>
            <pc:sldMk cId="775427981" sldId="292"/>
            <ac:picMk id="11" creationId="{83B785B6-5EE5-4349-8638-C39C36C43679}"/>
          </ac:picMkLst>
        </pc:picChg>
        <pc:picChg chg="add mod">
          <ac:chgData name="서승우" userId="S::a011044@aivle.kt.co.kr::d5ffbd35-88c0-4cb2-923c-505b24384536" providerId="AD" clId="Web-{24BDC1F9-1CE8-4361-9072-72FF2E62694D}" dt="2022-03-01T12:49:41.319" v="390" actId="1076"/>
          <ac:picMkLst>
            <pc:docMk/>
            <pc:sldMk cId="775427981" sldId="292"/>
            <ac:picMk id="12" creationId="{60A88FD8-4A27-495A-880F-0A36A2A8A88C}"/>
          </ac:picMkLst>
        </pc:picChg>
      </pc:sldChg>
      <pc:sldChg chg="modSp">
        <pc:chgData name="서승우" userId="S::a011044@aivle.kt.co.kr::d5ffbd35-88c0-4cb2-923c-505b24384536" providerId="AD" clId="Web-{24BDC1F9-1CE8-4361-9072-72FF2E62694D}" dt="2022-03-01T13:14:11.065" v="1511" actId="1076"/>
        <pc:sldMkLst>
          <pc:docMk/>
          <pc:sldMk cId="1687255542" sldId="293"/>
        </pc:sldMkLst>
        <pc:spChg chg="mod">
          <ac:chgData name="서승우" userId="S::a011044@aivle.kt.co.kr::d5ffbd35-88c0-4cb2-923c-505b24384536" providerId="AD" clId="Web-{24BDC1F9-1CE8-4361-9072-72FF2E62694D}" dt="2022-03-01T13:14:11.002" v="1509" actId="1076"/>
          <ac:spMkLst>
            <pc:docMk/>
            <pc:sldMk cId="1687255542" sldId="293"/>
            <ac:spMk id="17" creationId="{90F51185-33A5-4FD5-926C-B3C235553799}"/>
          </ac:spMkLst>
        </pc:spChg>
        <pc:spChg chg="mod">
          <ac:chgData name="서승우" userId="S::a011044@aivle.kt.co.kr::d5ffbd35-88c0-4cb2-923c-505b24384536" providerId="AD" clId="Web-{24BDC1F9-1CE8-4361-9072-72FF2E62694D}" dt="2022-03-01T13:14:11.065" v="1511" actId="1076"/>
          <ac:spMkLst>
            <pc:docMk/>
            <pc:sldMk cId="1687255542" sldId="293"/>
            <ac:spMk id="19" creationId="{C5F2DDB8-CFE7-4059-8799-38A90366405F}"/>
          </ac:spMkLst>
        </pc:spChg>
        <pc:grpChg chg="mod">
          <ac:chgData name="서승우" userId="S::a011044@aivle.kt.co.kr::d5ffbd35-88c0-4cb2-923c-505b24384536" providerId="AD" clId="Web-{24BDC1F9-1CE8-4361-9072-72FF2E62694D}" dt="2022-03-01T13:14:10.971" v="1508" actId="1076"/>
          <ac:grpSpMkLst>
            <pc:docMk/>
            <pc:sldMk cId="1687255542" sldId="293"/>
            <ac:grpSpMk id="2" creationId="{99287D37-EE0B-46C3-A1A7-F815B3C29F71}"/>
          </ac:grpSpMkLst>
        </pc:grpChg>
        <pc:grpChg chg="mod">
          <ac:chgData name="서승우" userId="S::a011044@aivle.kt.co.kr::d5ffbd35-88c0-4cb2-923c-505b24384536" providerId="AD" clId="Web-{24BDC1F9-1CE8-4361-9072-72FF2E62694D}" dt="2022-03-01T13:14:11.033" v="1510" actId="1076"/>
          <ac:grpSpMkLst>
            <pc:docMk/>
            <pc:sldMk cId="1687255542" sldId="293"/>
            <ac:grpSpMk id="18" creationId="{8743956A-6D02-4C02-A7D6-F1870EBE2278}"/>
          </ac:grpSpMkLst>
        </pc:grpChg>
      </pc:sldChg>
      <pc:sldChg chg="modSp">
        <pc:chgData name="서승우" userId="S::a011044@aivle.kt.co.kr::d5ffbd35-88c0-4cb2-923c-505b24384536" providerId="AD" clId="Web-{24BDC1F9-1CE8-4361-9072-72FF2E62694D}" dt="2022-03-01T13:15:14.098" v="1530" actId="14100"/>
        <pc:sldMkLst>
          <pc:docMk/>
          <pc:sldMk cId="3334342725" sldId="294"/>
        </pc:sldMkLst>
        <pc:spChg chg="mod">
          <ac:chgData name="서승우" userId="S::a011044@aivle.kt.co.kr::d5ffbd35-88c0-4cb2-923c-505b24384536" providerId="AD" clId="Web-{24BDC1F9-1CE8-4361-9072-72FF2E62694D}" dt="2022-03-01T13:15:14.098" v="1530" actId="14100"/>
          <ac:spMkLst>
            <pc:docMk/>
            <pc:sldMk cId="3334342725" sldId="294"/>
            <ac:spMk id="13" creationId="{FF05F502-A1F5-4A7A-AF66-7C6E64ED2689}"/>
          </ac:spMkLst>
        </pc:spChg>
      </pc:sldChg>
    </pc:docChg>
  </pc:docChgLst>
  <pc:docChgLst>
    <pc:chgData name="송정우" userId="S::a011052@aivle.kt.co.kr::22e7715f-2127-4e0f-88e7-b58f49e431cc" providerId="AD" clId="Web-{F1EE48B2-DFB3-428C-B70B-22C10CCF6DCE}"/>
    <pc:docChg chg="addSld delSld modSld sldOrd">
      <pc:chgData name="송정우" userId="S::a011052@aivle.kt.co.kr::22e7715f-2127-4e0f-88e7-b58f49e431cc" providerId="AD" clId="Web-{F1EE48B2-DFB3-428C-B70B-22C10CCF6DCE}" dt="2022-03-01T13:34:41.240" v="681" actId="20577"/>
      <pc:docMkLst>
        <pc:docMk/>
      </pc:docMkLst>
      <pc:sldChg chg="modSp">
        <pc:chgData name="송정우" userId="S::a011052@aivle.kt.co.kr::22e7715f-2127-4e0f-88e7-b58f49e431cc" providerId="AD" clId="Web-{F1EE48B2-DFB3-428C-B70B-22C10CCF6DCE}" dt="2022-03-01T13:12:56.097" v="507" actId="20577"/>
        <pc:sldMkLst>
          <pc:docMk/>
          <pc:sldMk cId="0" sldId="259"/>
        </pc:sldMkLst>
        <pc:spChg chg="mod">
          <ac:chgData name="송정우" userId="S::a011052@aivle.kt.co.kr::22e7715f-2127-4e0f-88e7-b58f49e431cc" providerId="AD" clId="Web-{F1EE48B2-DFB3-428C-B70B-22C10CCF6DCE}" dt="2022-03-01T13:12:24.939" v="500" actId="20577"/>
          <ac:spMkLst>
            <pc:docMk/>
            <pc:sldMk cId="0" sldId="259"/>
            <ac:spMk id="21" creationId="{00000000-0000-0000-0000-000000000000}"/>
          </ac:spMkLst>
        </pc:spChg>
        <pc:spChg chg="mod">
          <ac:chgData name="송정우" userId="S::a011052@aivle.kt.co.kr::22e7715f-2127-4e0f-88e7-b58f49e431cc" providerId="AD" clId="Web-{F1EE48B2-DFB3-428C-B70B-22C10CCF6DCE}" dt="2022-03-01T13:12:51.659" v="506" actId="20577"/>
          <ac:spMkLst>
            <pc:docMk/>
            <pc:sldMk cId="0" sldId="259"/>
            <ac:spMk id="22" creationId="{67295837-1C7B-4C92-B359-18DAE5E76F4D}"/>
          </ac:spMkLst>
        </pc:spChg>
        <pc:spChg chg="mod">
          <ac:chgData name="송정우" userId="S::a011052@aivle.kt.co.kr::22e7715f-2127-4e0f-88e7-b58f49e431cc" providerId="AD" clId="Web-{F1EE48B2-DFB3-428C-B70B-22C10CCF6DCE}" dt="2022-03-01T13:12:56.097" v="507" actId="20577"/>
          <ac:spMkLst>
            <pc:docMk/>
            <pc:sldMk cId="0" sldId="259"/>
            <ac:spMk id="23" creationId="{EB19A1D3-E6AA-4401-AD9A-3D3F3A6AA1F6}"/>
          </ac:spMkLst>
        </pc:spChg>
        <pc:spChg chg="mod">
          <ac:chgData name="송정우" userId="S::a011052@aivle.kt.co.kr::22e7715f-2127-4e0f-88e7-b58f49e431cc" providerId="AD" clId="Web-{F1EE48B2-DFB3-428C-B70B-22C10CCF6DCE}" dt="2022-03-01T13:12:35.080" v="502" actId="20577"/>
          <ac:spMkLst>
            <pc:docMk/>
            <pc:sldMk cId="0" sldId="259"/>
            <ac:spMk id="33" creationId="{6E95C7F9-36FE-4737-A7D1-CC46FB9F553D}"/>
          </ac:spMkLst>
        </pc:spChg>
        <pc:spChg chg="mod">
          <ac:chgData name="송정우" userId="S::a011052@aivle.kt.co.kr::22e7715f-2127-4e0f-88e7-b58f49e431cc" providerId="AD" clId="Web-{F1EE48B2-DFB3-428C-B70B-22C10CCF6DCE}" dt="2022-03-01T13:12:30.627" v="501" actId="20577"/>
          <ac:spMkLst>
            <pc:docMk/>
            <pc:sldMk cId="0" sldId="259"/>
            <ac:spMk id="34" creationId="{141F6076-F650-4B2A-92C9-E3FA78BDD289}"/>
          </ac:spMkLst>
        </pc:spChg>
        <pc:spChg chg="mod">
          <ac:chgData name="송정우" userId="S::a011052@aivle.kt.co.kr::22e7715f-2127-4e0f-88e7-b58f49e431cc" providerId="AD" clId="Web-{F1EE48B2-DFB3-428C-B70B-22C10CCF6DCE}" dt="2022-03-01T13:12:40.018" v="503" actId="20577"/>
          <ac:spMkLst>
            <pc:docMk/>
            <pc:sldMk cId="0" sldId="259"/>
            <ac:spMk id="35" creationId="{A405D8AB-8DB6-4BC2-88BB-FF72F86BFE76}"/>
          </ac:spMkLst>
        </pc:spChg>
        <pc:spChg chg="mod">
          <ac:chgData name="송정우" userId="S::a011052@aivle.kt.co.kr::22e7715f-2127-4e0f-88e7-b58f49e431cc" providerId="AD" clId="Web-{F1EE48B2-DFB3-428C-B70B-22C10CCF6DCE}" dt="2022-03-01T13:12:47.878" v="505" actId="20577"/>
          <ac:spMkLst>
            <pc:docMk/>
            <pc:sldMk cId="0" sldId="259"/>
            <ac:spMk id="36" creationId="{FC0523B0-9889-4037-9971-14F3A22607DB}"/>
          </ac:spMkLst>
        </pc:spChg>
        <pc:spChg chg="mod">
          <ac:chgData name="송정우" userId="S::a011052@aivle.kt.co.kr::22e7715f-2127-4e0f-88e7-b58f49e431cc" providerId="AD" clId="Web-{F1EE48B2-DFB3-428C-B70B-22C10CCF6DCE}" dt="2022-03-01T13:12:44.612" v="504" actId="20577"/>
          <ac:spMkLst>
            <pc:docMk/>
            <pc:sldMk cId="0" sldId="259"/>
            <ac:spMk id="37" creationId="{DD1CCA5E-E4CE-424F-AE98-9AAFF9FD9AD7}"/>
          </ac:spMkLst>
        </pc:spChg>
      </pc:sldChg>
      <pc:sldChg chg="addSp delSp modSp">
        <pc:chgData name="송정우" userId="S::a011052@aivle.kt.co.kr::22e7715f-2127-4e0f-88e7-b58f49e431cc" providerId="AD" clId="Web-{F1EE48B2-DFB3-428C-B70B-22C10CCF6DCE}" dt="2022-03-01T12:50:42.710" v="176" actId="20577"/>
        <pc:sldMkLst>
          <pc:docMk/>
          <pc:sldMk cId="0" sldId="260"/>
        </pc:sldMkLst>
        <pc:spChg chg="mod">
          <ac:chgData name="송정우" userId="S::a011052@aivle.kt.co.kr::22e7715f-2127-4e0f-88e7-b58f49e431cc" providerId="AD" clId="Web-{F1EE48B2-DFB3-428C-B70B-22C10CCF6DCE}" dt="2022-03-01T12:50:42.710" v="176" actId="20577"/>
          <ac:spMkLst>
            <pc:docMk/>
            <pc:sldMk cId="0" sldId="260"/>
            <ac:spMk id="9" creationId="{BE6C921D-B833-48D9-9470-D22CC97F4BF0}"/>
          </ac:spMkLst>
        </pc:spChg>
        <pc:spChg chg="mod">
          <ac:chgData name="송정우" userId="S::a011052@aivle.kt.co.kr::22e7715f-2127-4e0f-88e7-b58f49e431cc" providerId="AD" clId="Web-{F1EE48B2-DFB3-428C-B70B-22C10CCF6DCE}" dt="2022-03-01T12:40:52.616" v="43" actId="20577"/>
          <ac:spMkLst>
            <pc:docMk/>
            <pc:sldMk cId="0" sldId="260"/>
            <ac:spMk id="99" creationId="{00000000-0000-0000-0000-000000000000}"/>
          </ac:spMkLst>
        </pc:spChg>
        <pc:spChg chg="mod">
          <ac:chgData name="송정우" userId="S::a011052@aivle.kt.co.kr::22e7715f-2127-4e0f-88e7-b58f49e431cc" providerId="AD" clId="Web-{F1EE48B2-DFB3-428C-B70B-22C10CCF6DCE}" dt="2022-03-01T12:50:04.396" v="166" actId="20577"/>
          <ac:spMkLst>
            <pc:docMk/>
            <pc:sldMk cId="0" sldId="260"/>
            <ac:spMk id="118" creationId="{85959ACC-2730-4040-9AFC-FC0EA80C0A0D}"/>
          </ac:spMkLst>
        </pc:spChg>
        <pc:grpChg chg="mod">
          <ac:chgData name="송정우" userId="S::a011052@aivle.kt.co.kr::22e7715f-2127-4e0f-88e7-b58f49e431cc" providerId="AD" clId="Web-{F1EE48B2-DFB3-428C-B70B-22C10CCF6DCE}" dt="2022-03-01T12:49:50.162" v="161" actId="1076"/>
          <ac:grpSpMkLst>
            <pc:docMk/>
            <pc:sldMk cId="0" sldId="260"/>
            <ac:grpSpMk id="91" creationId="{C4DF9DAD-E4BE-47FF-9B3B-89DEE4143A77}"/>
          </ac:grpSpMkLst>
        </pc:grpChg>
        <pc:picChg chg="del">
          <ac:chgData name="송정우" userId="S::a011052@aivle.kt.co.kr::22e7715f-2127-4e0f-88e7-b58f49e431cc" providerId="AD" clId="Web-{F1EE48B2-DFB3-428C-B70B-22C10CCF6DCE}" dt="2022-03-01T12:39:41.380" v="33"/>
          <ac:picMkLst>
            <pc:docMk/>
            <pc:sldMk cId="0" sldId="260"/>
            <ac:picMk id="4" creationId="{814E3305-E9AB-4E3F-BD2F-CBE8F2D1D6DF}"/>
          </ac:picMkLst>
        </pc:picChg>
        <pc:picChg chg="del">
          <ac:chgData name="송정우" userId="S::a011052@aivle.kt.co.kr::22e7715f-2127-4e0f-88e7-b58f49e431cc" providerId="AD" clId="Web-{F1EE48B2-DFB3-428C-B70B-22C10CCF6DCE}" dt="2022-03-01T12:38:49.020" v="24"/>
          <ac:picMkLst>
            <pc:docMk/>
            <pc:sldMk cId="0" sldId="260"/>
            <ac:picMk id="5" creationId="{1434D6C1-6A95-411C-B71A-AE03BFA085D1}"/>
          </ac:picMkLst>
        </pc:picChg>
        <pc:picChg chg="del">
          <ac:chgData name="송정우" userId="S::a011052@aivle.kt.co.kr::22e7715f-2127-4e0f-88e7-b58f49e431cc" providerId="AD" clId="Web-{F1EE48B2-DFB3-428C-B70B-22C10CCF6DCE}" dt="2022-03-01T12:39:03.442" v="28"/>
          <ac:picMkLst>
            <pc:docMk/>
            <pc:sldMk cId="0" sldId="260"/>
            <ac:picMk id="6" creationId="{60E9C4E2-7D46-47E0-809A-089813EB0513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38:58.176" v="27" actId="1076"/>
          <ac:picMkLst>
            <pc:docMk/>
            <pc:sldMk cId="0" sldId="260"/>
            <ac:picMk id="7" creationId="{1DF843D3-079E-4CDD-88C2-FCB401858E9D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39:12.739" v="32" actId="1076"/>
          <ac:picMkLst>
            <pc:docMk/>
            <pc:sldMk cId="0" sldId="260"/>
            <ac:picMk id="8" creationId="{06F623F6-5D20-4F03-82F0-4177C9132135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39:47.787" v="35" actId="1076"/>
          <ac:picMkLst>
            <pc:docMk/>
            <pc:sldMk cId="0" sldId="260"/>
            <ac:picMk id="10" creationId="{A40371F9-570C-4620-B5E7-09118EBB5621}"/>
          </ac:picMkLst>
        </pc:picChg>
        <pc:picChg chg="del">
          <ac:chgData name="송정우" userId="S::a011052@aivle.kt.co.kr::22e7715f-2127-4e0f-88e7-b58f49e431cc" providerId="AD" clId="Web-{F1EE48B2-DFB3-428C-B70B-22C10CCF6DCE}" dt="2022-03-01T12:40:12.756" v="38"/>
          <ac:picMkLst>
            <pc:docMk/>
            <pc:sldMk cId="0" sldId="260"/>
            <ac:picMk id="11" creationId="{A6539EC1-FE0B-4EEF-ACA0-349981747979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40:18.225" v="39" actId="1076"/>
          <ac:picMkLst>
            <pc:docMk/>
            <pc:sldMk cId="0" sldId="260"/>
            <ac:picMk id="12" creationId="{76B5EE4E-9F78-4D18-A318-5F7DBCF581E4}"/>
          </ac:picMkLst>
        </pc:picChg>
      </pc:sldChg>
      <pc:sldChg chg="modSp">
        <pc:chgData name="송정우" userId="S::a011052@aivle.kt.co.kr::22e7715f-2127-4e0f-88e7-b58f49e431cc" providerId="AD" clId="Web-{F1EE48B2-DFB3-428C-B70B-22C10CCF6DCE}" dt="2022-03-01T13:34:41.240" v="681" actId="20577"/>
        <pc:sldMkLst>
          <pc:docMk/>
          <pc:sldMk cId="0" sldId="261"/>
        </pc:sldMkLst>
        <pc:spChg chg="mod">
          <ac:chgData name="송정우" userId="S::a011052@aivle.kt.co.kr::22e7715f-2127-4e0f-88e7-b58f49e431cc" providerId="AD" clId="Web-{F1EE48B2-DFB3-428C-B70B-22C10CCF6DCE}" dt="2022-03-01T13:34:41.240" v="681" actId="20577"/>
          <ac:spMkLst>
            <pc:docMk/>
            <pc:sldMk cId="0" sldId="261"/>
            <ac:spMk id="6" creationId="{1E4B342B-D5C3-47B7-9F5C-6C0CEA048909}"/>
          </ac:spMkLst>
        </pc:spChg>
      </pc:sldChg>
      <pc:sldChg chg="modSp">
        <pc:chgData name="송정우" userId="S::a011052@aivle.kt.co.kr::22e7715f-2127-4e0f-88e7-b58f49e431cc" providerId="AD" clId="Web-{F1EE48B2-DFB3-428C-B70B-22C10CCF6DCE}" dt="2022-03-01T13:31:15.683" v="589" actId="20577"/>
        <pc:sldMkLst>
          <pc:docMk/>
          <pc:sldMk cId="0" sldId="263"/>
        </pc:sldMkLst>
        <pc:spChg chg="mod">
          <ac:chgData name="송정우" userId="S::a011052@aivle.kt.co.kr::22e7715f-2127-4e0f-88e7-b58f49e431cc" providerId="AD" clId="Web-{F1EE48B2-DFB3-428C-B70B-22C10CCF6DCE}" dt="2022-03-01T13:30:35.166" v="582" actId="14100"/>
          <ac:spMkLst>
            <pc:docMk/>
            <pc:sldMk cId="0" sldId="263"/>
            <ac:spMk id="2" creationId="{60B91955-3C89-4BA4-883D-798C4B54A0D6}"/>
          </ac:spMkLst>
        </pc:spChg>
        <pc:spChg chg="mod">
          <ac:chgData name="송정우" userId="S::a011052@aivle.kt.co.kr::22e7715f-2127-4e0f-88e7-b58f49e431cc" providerId="AD" clId="Web-{F1EE48B2-DFB3-428C-B70B-22C10CCF6DCE}" dt="2022-03-01T13:31:15.683" v="589" actId="20577"/>
          <ac:spMkLst>
            <pc:docMk/>
            <pc:sldMk cId="0" sldId="263"/>
            <ac:spMk id="23" creationId="{F8A236F6-AA3B-4668-883B-FC6BCC4FDA21}"/>
          </ac:spMkLst>
        </pc:spChg>
      </pc:sldChg>
      <pc:sldChg chg="modSp">
        <pc:chgData name="송정우" userId="S::a011052@aivle.kt.co.kr::22e7715f-2127-4e0f-88e7-b58f49e431cc" providerId="AD" clId="Web-{F1EE48B2-DFB3-428C-B70B-22C10CCF6DCE}" dt="2022-03-01T13:09:53.292" v="441" actId="1076"/>
        <pc:sldMkLst>
          <pc:docMk/>
          <pc:sldMk cId="369028802" sldId="277"/>
        </pc:sldMkLst>
        <pc:spChg chg="mod">
          <ac:chgData name="송정우" userId="S::a011052@aivle.kt.co.kr::22e7715f-2127-4e0f-88e7-b58f49e431cc" providerId="AD" clId="Web-{F1EE48B2-DFB3-428C-B70B-22C10CCF6DCE}" dt="2022-03-01T13:09:53.292" v="441" actId="1076"/>
          <ac:spMkLst>
            <pc:docMk/>
            <pc:sldMk cId="369028802" sldId="277"/>
            <ac:spMk id="15" creationId="{B4BA208B-E8B4-4E7B-BB8C-459FA633DA0E}"/>
          </ac:spMkLst>
        </pc:spChg>
        <pc:spChg chg="mod">
          <ac:chgData name="송정우" userId="S::a011052@aivle.kt.co.kr::22e7715f-2127-4e0f-88e7-b58f49e431cc" providerId="AD" clId="Web-{F1EE48B2-DFB3-428C-B70B-22C10CCF6DCE}" dt="2022-03-01T13:09:53.276" v="440" actId="1076"/>
          <ac:spMkLst>
            <pc:docMk/>
            <pc:sldMk cId="369028802" sldId="277"/>
            <ac:spMk id="36" creationId="{FC0523B0-9889-4037-9971-14F3A22607DB}"/>
          </ac:spMkLst>
        </pc:spChg>
        <pc:spChg chg="mod">
          <ac:chgData name="송정우" userId="S::a011052@aivle.kt.co.kr::22e7715f-2127-4e0f-88e7-b58f49e431cc" providerId="AD" clId="Web-{F1EE48B2-DFB3-428C-B70B-22C10CCF6DCE}" dt="2022-03-01T13:09:26.729" v="435" actId="20577"/>
          <ac:spMkLst>
            <pc:docMk/>
            <pc:sldMk cId="369028802" sldId="277"/>
            <ac:spMk id="37" creationId="{DD1CCA5E-E4CE-424F-AE98-9AAFF9FD9AD7}"/>
          </ac:spMkLst>
        </pc:spChg>
      </pc:sldChg>
      <pc:sldChg chg="modSp">
        <pc:chgData name="송정우" userId="S::a011052@aivle.kt.co.kr::22e7715f-2127-4e0f-88e7-b58f49e431cc" providerId="AD" clId="Web-{F1EE48B2-DFB3-428C-B70B-22C10CCF6DCE}" dt="2022-03-01T13:14:17.896" v="565" actId="20577"/>
        <pc:sldMkLst>
          <pc:docMk/>
          <pc:sldMk cId="1163719035" sldId="285"/>
        </pc:sldMkLst>
        <pc:spChg chg="mod">
          <ac:chgData name="송정우" userId="S::a011052@aivle.kt.co.kr::22e7715f-2127-4e0f-88e7-b58f49e431cc" providerId="AD" clId="Web-{F1EE48B2-DFB3-428C-B70B-22C10CCF6DCE}" dt="2022-03-01T13:14:17.896" v="565" actId="20577"/>
          <ac:spMkLst>
            <pc:docMk/>
            <pc:sldMk cId="1163719035" sldId="285"/>
            <ac:spMk id="99" creationId="{00000000-0000-0000-0000-000000000000}"/>
          </ac:spMkLst>
        </pc:spChg>
      </pc:sldChg>
      <pc:sldChg chg="addSp delSp modSp">
        <pc:chgData name="송정우" userId="S::a011052@aivle.kt.co.kr::22e7715f-2127-4e0f-88e7-b58f49e431cc" providerId="AD" clId="Web-{F1EE48B2-DFB3-428C-B70B-22C10CCF6DCE}" dt="2022-03-01T13:11:36.641" v="499" actId="20577"/>
        <pc:sldMkLst>
          <pc:docMk/>
          <pc:sldMk cId="1431829120" sldId="290"/>
        </pc:sldMkLst>
        <pc:spChg chg="mod">
          <ac:chgData name="송정우" userId="S::a011052@aivle.kt.co.kr::22e7715f-2127-4e0f-88e7-b58f49e431cc" providerId="AD" clId="Web-{F1EE48B2-DFB3-428C-B70B-22C10CCF6DCE}" dt="2022-03-01T13:11:36.641" v="499" actId="20577"/>
          <ac:spMkLst>
            <pc:docMk/>
            <pc:sldMk cId="1431829120" sldId="290"/>
            <ac:spMk id="9" creationId="{BE6C921D-B833-48D9-9470-D22CC97F4BF0}"/>
          </ac:spMkLst>
        </pc:spChg>
        <pc:spChg chg="del">
          <ac:chgData name="송정우" userId="S::a011052@aivle.kt.co.kr::22e7715f-2127-4e0f-88e7-b58f49e431cc" providerId="AD" clId="Web-{F1EE48B2-DFB3-428C-B70B-22C10CCF6DCE}" dt="2022-03-01T13:07:11.751" v="383"/>
          <ac:spMkLst>
            <pc:docMk/>
            <pc:sldMk cId="1431829120" sldId="290"/>
            <ac:spMk id="32" creationId="{92D20A44-3963-4F94-8863-394CD67F8C1C}"/>
          </ac:spMkLst>
        </pc:spChg>
        <pc:spChg chg="mod">
          <ac:chgData name="송정우" userId="S::a011052@aivle.kt.co.kr::22e7715f-2127-4e0f-88e7-b58f49e431cc" providerId="AD" clId="Web-{F1EE48B2-DFB3-428C-B70B-22C10CCF6DCE}" dt="2022-03-01T13:05:17.654" v="355" actId="20577"/>
          <ac:spMkLst>
            <pc:docMk/>
            <pc:sldMk cId="1431829120" sldId="290"/>
            <ac:spMk id="99" creationId="{00000000-0000-0000-0000-000000000000}"/>
          </ac:spMkLst>
        </pc:spChg>
        <pc:grpChg chg="del">
          <ac:chgData name="송정우" userId="S::a011052@aivle.kt.co.kr::22e7715f-2127-4e0f-88e7-b58f49e431cc" providerId="AD" clId="Web-{F1EE48B2-DFB3-428C-B70B-22C10CCF6DCE}" dt="2022-03-01T13:07:11.751" v="384"/>
          <ac:grpSpMkLst>
            <pc:docMk/>
            <pc:sldMk cId="1431829120" sldId="290"/>
            <ac:grpSpMk id="91" creationId="{C4DF9DAD-E4BE-47FF-9B3B-89DEE4143A77}"/>
          </ac:grpSpMkLst>
        </pc:grpChg>
        <pc:picChg chg="del">
          <ac:chgData name="송정우" userId="S::a011052@aivle.kt.co.kr::22e7715f-2127-4e0f-88e7-b58f49e431cc" providerId="AD" clId="Web-{F1EE48B2-DFB3-428C-B70B-22C10CCF6DCE}" dt="2022-03-01T13:05:18.920" v="356"/>
          <ac:picMkLst>
            <pc:docMk/>
            <pc:sldMk cId="1431829120" sldId="290"/>
            <ac:picMk id="4" creationId="{3B1C0DE0-DB9E-46CA-BF3D-DC72984F375E}"/>
          </ac:picMkLst>
        </pc:picChg>
        <pc:picChg chg="del">
          <ac:chgData name="송정우" userId="S::a011052@aivle.kt.co.kr::22e7715f-2127-4e0f-88e7-b58f49e431cc" providerId="AD" clId="Web-{F1EE48B2-DFB3-428C-B70B-22C10CCF6DCE}" dt="2022-03-01T13:05:36.092" v="363"/>
          <ac:picMkLst>
            <pc:docMk/>
            <pc:sldMk cId="1431829120" sldId="290"/>
            <ac:picMk id="5" creationId="{CB8C1CDE-0D61-43AE-87BC-463E0A758CA0}"/>
          </ac:picMkLst>
        </pc:picChg>
        <pc:picChg chg="del">
          <ac:chgData name="송정우" userId="S::a011052@aivle.kt.co.kr::22e7715f-2127-4e0f-88e7-b58f49e431cc" providerId="AD" clId="Web-{F1EE48B2-DFB3-428C-B70B-22C10CCF6DCE}" dt="2022-03-01T13:05:38.249" v="364"/>
          <ac:picMkLst>
            <pc:docMk/>
            <pc:sldMk cId="1431829120" sldId="290"/>
            <ac:picMk id="6" creationId="{AE159AC4-8A1E-4F70-A642-6CF1BF51115A}"/>
          </ac:picMkLst>
        </pc:picChg>
        <pc:picChg chg="del">
          <ac:chgData name="송정우" userId="S::a011052@aivle.kt.co.kr::22e7715f-2127-4e0f-88e7-b58f49e431cc" providerId="AD" clId="Web-{F1EE48B2-DFB3-428C-B70B-22C10CCF6DCE}" dt="2022-03-01T13:05:56.452" v="370"/>
          <ac:picMkLst>
            <pc:docMk/>
            <pc:sldMk cId="1431829120" sldId="290"/>
            <ac:picMk id="8" creationId="{AD273E51-0397-4094-A5B6-3B264FCC06A8}"/>
          </ac:picMkLst>
        </pc:picChg>
        <pc:picChg chg="add del mod">
          <ac:chgData name="송정우" userId="S::a011052@aivle.kt.co.kr::22e7715f-2127-4e0f-88e7-b58f49e431cc" providerId="AD" clId="Web-{F1EE48B2-DFB3-428C-B70B-22C10CCF6DCE}" dt="2022-03-01T13:05:25.201" v="360"/>
          <ac:picMkLst>
            <pc:docMk/>
            <pc:sldMk cId="1431829120" sldId="290"/>
            <ac:picMk id="10" creationId="{98DD4B80-6FA8-4F1D-945E-7EEEFFA8A42C}"/>
          </ac:picMkLst>
        </pc:picChg>
        <pc:picChg chg="add mod">
          <ac:chgData name="송정우" userId="S::a011052@aivle.kt.co.kr::22e7715f-2127-4e0f-88e7-b58f49e431cc" providerId="AD" clId="Web-{F1EE48B2-DFB3-428C-B70B-22C10CCF6DCE}" dt="2022-03-01T13:06:49.578" v="377" actId="1076"/>
          <ac:picMkLst>
            <pc:docMk/>
            <pc:sldMk cId="1431829120" sldId="290"/>
            <ac:picMk id="11" creationId="{48FD8244-4F8E-4BAF-BB00-2EA270D360AD}"/>
          </ac:picMkLst>
        </pc:picChg>
        <pc:picChg chg="add mod">
          <ac:chgData name="송정우" userId="S::a011052@aivle.kt.co.kr::22e7715f-2127-4e0f-88e7-b58f49e431cc" providerId="AD" clId="Web-{F1EE48B2-DFB3-428C-B70B-22C10CCF6DCE}" dt="2022-03-01T13:06:48.094" v="376" actId="1076"/>
          <ac:picMkLst>
            <pc:docMk/>
            <pc:sldMk cId="1431829120" sldId="290"/>
            <ac:picMk id="13" creationId="{C8268270-1FF5-4FE4-B018-E96EA0EA0EE5}"/>
          </ac:picMkLst>
        </pc:picChg>
        <pc:picChg chg="add mod">
          <ac:chgData name="송정우" userId="S::a011052@aivle.kt.co.kr::22e7715f-2127-4e0f-88e7-b58f49e431cc" providerId="AD" clId="Web-{F1EE48B2-DFB3-428C-B70B-22C10CCF6DCE}" dt="2022-03-01T13:06:27.016" v="373" actId="1076"/>
          <ac:picMkLst>
            <pc:docMk/>
            <pc:sldMk cId="1431829120" sldId="290"/>
            <ac:picMk id="14" creationId="{7CF1F891-323B-46D9-8D47-44D5404A5C05}"/>
          </ac:picMkLst>
        </pc:picChg>
        <pc:picChg chg="add mod">
          <ac:chgData name="송정우" userId="S::a011052@aivle.kt.co.kr::22e7715f-2127-4e0f-88e7-b58f49e431cc" providerId="AD" clId="Web-{F1EE48B2-DFB3-428C-B70B-22C10CCF6DCE}" dt="2022-03-01T13:06:44.172" v="375" actId="1076"/>
          <ac:picMkLst>
            <pc:docMk/>
            <pc:sldMk cId="1431829120" sldId="290"/>
            <ac:picMk id="15" creationId="{FED15FEE-1796-44BC-A9A1-6CD6EE002013}"/>
          </ac:picMkLst>
        </pc:picChg>
      </pc:sldChg>
      <pc:sldChg chg="modSp">
        <pc:chgData name="송정우" userId="S::a011052@aivle.kt.co.kr::22e7715f-2127-4e0f-88e7-b58f49e431cc" providerId="AD" clId="Web-{F1EE48B2-DFB3-428C-B70B-22C10CCF6DCE}" dt="2022-03-01T13:13:44.270" v="541" actId="14100"/>
        <pc:sldMkLst>
          <pc:docMk/>
          <pc:sldMk cId="775427981" sldId="292"/>
        </pc:sldMkLst>
        <pc:spChg chg="mod">
          <ac:chgData name="송정우" userId="S::a011052@aivle.kt.co.kr::22e7715f-2127-4e0f-88e7-b58f49e431cc" providerId="AD" clId="Web-{F1EE48B2-DFB3-428C-B70B-22C10CCF6DCE}" dt="2022-03-01T13:13:44.270" v="541" actId="14100"/>
          <ac:spMkLst>
            <pc:docMk/>
            <pc:sldMk cId="775427981" sldId="292"/>
            <ac:spMk id="99" creationId="{00000000-0000-0000-0000-000000000000}"/>
          </ac:spMkLst>
        </pc:spChg>
      </pc:sldChg>
      <pc:sldChg chg="addSp delSp modSp add replId">
        <pc:chgData name="송정우" userId="S::a011052@aivle.kt.co.kr::22e7715f-2127-4e0f-88e7-b58f49e431cc" providerId="AD" clId="Web-{F1EE48B2-DFB3-428C-B70B-22C10CCF6DCE}" dt="2022-03-01T12:58:50.754" v="290" actId="20577"/>
        <pc:sldMkLst>
          <pc:docMk/>
          <pc:sldMk cId="1687255542" sldId="293"/>
        </pc:sldMkLst>
        <pc:spChg chg="del mod">
          <ac:chgData name="송정우" userId="S::a011052@aivle.kt.co.kr::22e7715f-2127-4e0f-88e7-b58f49e431cc" providerId="AD" clId="Web-{F1EE48B2-DFB3-428C-B70B-22C10CCF6DCE}" dt="2022-03-01T12:48:47.691" v="141"/>
          <ac:spMkLst>
            <pc:docMk/>
            <pc:sldMk cId="1687255542" sldId="293"/>
            <ac:spMk id="9" creationId="{BE6C921D-B833-48D9-9470-D22CC97F4BF0}"/>
          </ac:spMkLst>
        </pc:spChg>
        <pc:spChg chg="add del">
          <ac:chgData name="송정우" userId="S::a011052@aivle.kt.co.kr::22e7715f-2127-4e0f-88e7-b58f49e431cc" providerId="AD" clId="Web-{F1EE48B2-DFB3-428C-B70B-22C10CCF6DCE}" dt="2022-03-01T12:48:49.551" v="143"/>
          <ac:spMkLst>
            <pc:docMk/>
            <pc:sldMk cId="1687255542" sldId="293"/>
            <ac:spMk id="13" creationId="{D8759829-0D8A-489C-8372-6D7AD8471BE4}"/>
          </ac:spMkLst>
        </pc:spChg>
        <pc:spChg chg="add del">
          <ac:chgData name="송정우" userId="S::a011052@aivle.kt.co.kr::22e7715f-2127-4e0f-88e7-b58f49e431cc" providerId="AD" clId="Web-{F1EE48B2-DFB3-428C-B70B-22C10CCF6DCE}" dt="2022-03-01T12:49:06.020" v="151"/>
          <ac:spMkLst>
            <pc:docMk/>
            <pc:sldMk cId="1687255542" sldId="293"/>
            <ac:spMk id="14" creationId="{A87B33DE-61FA-4398-820D-BD6889583DC7}"/>
          </ac:spMkLst>
        </pc:spChg>
        <pc:spChg chg="add del">
          <ac:chgData name="송정우" userId="S::a011052@aivle.kt.co.kr::22e7715f-2127-4e0f-88e7-b58f49e431cc" providerId="AD" clId="Web-{F1EE48B2-DFB3-428C-B70B-22C10CCF6DCE}" dt="2022-03-01T12:49:06.020" v="149"/>
          <ac:spMkLst>
            <pc:docMk/>
            <pc:sldMk cId="1687255542" sldId="293"/>
            <ac:spMk id="16" creationId="{AD7F93AA-2A31-4441-9627-558BF3B6566F}"/>
          </ac:spMkLst>
        </pc:spChg>
        <pc:spChg chg="add mod">
          <ac:chgData name="송정우" userId="S::a011052@aivle.kt.co.kr::22e7715f-2127-4e0f-88e7-b58f49e431cc" providerId="AD" clId="Web-{F1EE48B2-DFB3-428C-B70B-22C10CCF6DCE}" dt="2022-03-01T12:58:27.612" v="271" actId="20577"/>
          <ac:spMkLst>
            <pc:docMk/>
            <pc:sldMk cId="1687255542" sldId="293"/>
            <ac:spMk id="17" creationId="{90F51185-33A5-4FD5-926C-B3C235553799}"/>
          </ac:spMkLst>
        </pc:spChg>
        <pc:spChg chg="add mod">
          <ac:chgData name="송정우" userId="S::a011052@aivle.kt.co.kr::22e7715f-2127-4e0f-88e7-b58f49e431cc" providerId="AD" clId="Web-{F1EE48B2-DFB3-428C-B70B-22C10CCF6DCE}" dt="2022-03-01T12:58:50.754" v="290" actId="20577"/>
          <ac:spMkLst>
            <pc:docMk/>
            <pc:sldMk cId="1687255542" sldId="293"/>
            <ac:spMk id="19" creationId="{C5F2DDB8-CFE7-4059-8799-38A90366405F}"/>
          </ac:spMkLst>
        </pc:spChg>
        <pc:spChg chg="mod">
          <ac:chgData name="송정우" userId="S::a011052@aivle.kt.co.kr::22e7715f-2127-4e0f-88e7-b58f49e431cc" providerId="AD" clId="Web-{F1EE48B2-DFB3-428C-B70B-22C10CCF6DCE}" dt="2022-03-01T12:42:47.948" v="64" actId="20577"/>
          <ac:spMkLst>
            <pc:docMk/>
            <pc:sldMk cId="1687255542" sldId="293"/>
            <ac:spMk id="99" creationId="{00000000-0000-0000-0000-000000000000}"/>
          </ac:spMkLst>
        </pc:spChg>
        <pc:spChg chg="del">
          <ac:chgData name="송정우" userId="S::a011052@aivle.kt.co.kr::22e7715f-2127-4e0f-88e7-b58f49e431cc" providerId="AD" clId="Web-{F1EE48B2-DFB3-428C-B70B-22C10CCF6DCE}" dt="2022-03-01T12:49:01.067" v="144"/>
          <ac:spMkLst>
            <pc:docMk/>
            <pc:sldMk cId="1687255542" sldId="293"/>
            <ac:spMk id="118" creationId="{85959ACC-2730-4040-9AFC-FC0EA80C0A0D}"/>
          </ac:spMkLst>
        </pc:spChg>
        <pc:grpChg chg="add del">
          <ac:chgData name="송정우" userId="S::a011052@aivle.kt.co.kr::22e7715f-2127-4e0f-88e7-b58f49e431cc" providerId="AD" clId="Web-{F1EE48B2-DFB3-428C-B70B-22C10CCF6DCE}" dt="2022-03-01T12:49:06.020" v="150"/>
          <ac:grpSpMkLst>
            <pc:docMk/>
            <pc:sldMk cId="1687255542" sldId="293"/>
            <ac:grpSpMk id="15" creationId="{7DBD2C05-A3D7-4D48-BAEA-D659F7DFD1B0}"/>
          </ac:grpSpMkLst>
        </pc:grpChg>
        <pc:grpChg chg="add">
          <ac:chgData name="송정우" userId="S::a011052@aivle.kt.co.kr::22e7715f-2127-4e0f-88e7-b58f49e431cc" providerId="AD" clId="Web-{F1EE48B2-DFB3-428C-B70B-22C10CCF6DCE}" dt="2022-03-01T12:49:09.036" v="153"/>
          <ac:grpSpMkLst>
            <pc:docMk/>
            <pc:sldMk cId="1687255542" sldId="293"/>
            <ac:grpSpMk id="18" creationId="{8743956A-6D02-4C02-A7D6-F1870EBE2278}"/>
          </ac:grpSpMkLst>
        </pc:grpChg>
        <pc:grpChg chg="del">
          <ac:chgData name="송정우" userId="S::a011052@aivle.kt.co.kr::22e7715f-2127-4e0f-88e7-b58f49e431cc" providerId="AD" clId="Web-{F1EE48B2-DFB3-428C-B70B-22C10CCF6DCE}" dt="2022-03-01T12:49:01.067" v="145"/>
          <ac:grpSpMkLst>
            <pc:docMk/>
            <pc:sldMk cId="1687255542" sldId="293"/>
            <ac:grpSpMk id="91" creationId="{C4DF9DAD-E4BE-47FF-9B3B-89DEE4143A77}"/>
          </ac:grpSpMkLst>
        </pc:grpChg>
        <pc:picChg chg="del">
          <ac:chgData name="송정우" userId="S::a011052@aivle.kt.co.kr::22e7715f-2127-4e0f-88e7-b58f49e431cc" providerId="AD" clId="Web-{F1EE48B2-DFB3-428C-B70B-22C10CCF6DCE}" dt="2022-03-01T12:42:27.791" v="59"/>
          <ac:picMkLst>
            <pc:docMk/>
            <pc:sldMk cId="1687255542" sldId="293"/>
            <ac:picMk id="4" creationId="{814E3305-E9AB-4E3F-BD2F-CBE8F2D1D6DF}"/>
          </ac:picMkLst>
        </pc:picChg>
        <pc:picChg chg="del">
          <ac:chgData name="송정우" userId="S::a011052@aivle.kt.co.kr::22e7715f-2127-4e0f-88e7-b58f49e431cc" providerId="AD" clId="Web-{F1EE48B2-DFB3-428C-B70B-22C10CCF6DCE}" dt="2022-03-01T12:41:14.726" v="46"/>
          <ac:picMkLst>
            <pc:docMk/>
            <pc:sldMk cId="1687255542" sldId="293"/>
            <ac:picMk id="5" creationId="{1434D6C1-6A95-411C-B71A-AE03BFA085D1}"/>
          </ac:picMkLst>
        </pc:picChg>
        <pc:picChg chg="del">
          <ac:chgData name="송정우" userId="S::a011052@aivle.kt.co.kr::22e7715f-2127-4e0f-88e7-b58f49e431cc" providerId="AD" clId="Web-{F1EE48B2-DFB3-428C-B70B-22C10CCF6DCE}" dt="2022-03-01T12:41:32.930" v="51"/>
          <ac:picMkLst>
            <pc:docMk/>
            <pc:sldMk cId="1687255542" sldId="293"/>
            <ac:picMk id="6" creationId="{60E9C4E2-7D46-47E0-809A-089813EB0513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41:24.055" v="50" actId="1076"/>
          <ac:picMkLst>
            <pc:docMk/>
            <pc:sldMk cId="1687255542" sldId="293"/>
            <ac:picMk id="7" creationId="{B26CD875-790B-42F3-8135-419A0906D075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41:45.977" v="55" actId="1076"/>
          <ac:picMkLst>
            <pc:docMk/>
            <pc:sldMk cId="1687255542" sldId="293"/>
            <ac:picMk id="8" creationId="{DE2342F2-1FE0-439A-88C2-74C7A7C5D021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42:12.087" v="58" actId="1076"/>
          <ac:picMkLst>
            <pc:docMk/>
            <pc:sldMk cId="1687255542" sldId="293"/>
            <ac:picMk id="10" creationId="{66851B68-9310-4FD2-A6E0-036F29A5FC7B}"/>
          </ac:picMkLst>
        </pc:picChg>
        <pc:picChg chg="del">
          <ac:chgData name="송정우" userId="S::a011052@aivle.kt.co.kr::22e7715f-2127-4e0f-88e7-b58f49e431cc" providerId="AD" clId="Web-{F1EE48B2-DFB3-428C-B70B-22C10CCF6DCE}" dt="2022-03-01T12:42:06.572" v="56"/>
          <ac:picMkLst>
            <pc:docMk/>
            <pc:sldMk cId="1687255542" sldId="293"/>
            <ac:picMk id="11" creationId="{A6539EC1-FE0B-4EEF-ACA0-349981747979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42:34.025" v="62" actId="14100"/>
          <ac:picMkLst>
            <pc:docMk/>
            <pc:sldMk cId="1687255542" sldId="293"/>
            <ac:picMk id="12" creationId="{B2CF0B27-B9B2-4323-93D2-6D878E39608E}"/>
          </ac:picMkLst>
        </pc:picChg>
      </pc:sldChg>
      <pc:sldChg chg="add del ord replId">
        <pc:chgData name="송정우" userId="S::a011052@aivle.kt.co.kr::22e7715f-2127-4e0f-88e7-b58f49e431cc" providerId="AD" clId="Web-{F1EE48B2-DFB3-428C-B70B-22C10CCF6DCE}" dt="2022-03-01T12:43:35.605" v="67"/>
        <pc:sldMkLst>
          <pc:docMk/>
          <pc:sldMk cId="1824386365" sldId="294"/>
        </pc:sldMkLst>
      </pc:sldChg>
      <pc:sldChg chg="addSp delSp modSp add replId">
        <pc:chgData name="송정우" userId="S::a011052@aivle.kt.co.kr::22e7715f-2127-4e0f-88e7-b58f49e431cc" providerId="AD" clId="Web-{F1EE48B2-DFB3-428C-B70B-22C10CCF6DCE}" dt="2022-03-01T13:09:02.759" v="430" actId="20577"/>
        <pc:sldMkLst>
          <pc:docMk/>
          <pc:sldMk cId="3334342725" sldId="294"/>
        </pc:sldMkLst>
        <pc:spChg chg="mod">
          <ac:chgData name="송정우" userId="S::a011052@aivle.kt.co.kr::22e7715f-2127-4e0f-88e7-b58f49e431cc" providerId="AD" clId="Web-{F1EE48B2-DFB3-428C-B70B-22C10CCF6DCE}" dt="2022-03-01T12:59:16.286" v="292" actId="20577"/>
          <ac:spMkLst>
            <pc:docMk/>
            <pc:sldMk cId="3334342725" sldId="294"/>
            <ac:spMk id="9" creationId="{BE6C921D-B833-48D9-9470-D22CC97F4BF0}"/>
          </ac:spMkLst>
        </pc:spChg>
        <pc:spChg chg="mod">
          <ac:chgData name="송정우" userId="S::a011052@aivle.kt.co.kr::22e7715f-2127-4e0f-88e7-b58f49e431cc" providerId="AD" clId="Web-{F1EE48B2-DFB3-428C-B70B-22C10CCF6DCE}" dt="2022-03-01T13:09:02.759" v="430" actId="20577"/>
          <ac:spMkLst>
            <pc:docMk/>
            <pc:sldMk cId="3334342725" sldId="294"/>
            <ac:spMk id="13" creationId="{FF05F502-A1F5-4A7A-AF66-7C6E64ED2689}"/>
          </ac:spMkLst>
        </pc:spChg>
        <pc:spChg chg="mod">
          <ac:chgData name="송정우" userId="S::a011052@aivle.kt.co.kr::22e7715f-2127-4e0f-88e7-b58f49e431cc" providerId="AD" clId="Web-{F1EE48B2-DFB3-428C-B70B-22C10CCF6DCE}" dt="2022-03-01T12:57:12.860" v="262" actId="20577"/>
          <ac:spMkLst>
            <pc:docMk/>
            <pc:sldMk cId="3334342725" sldId="294"/>
            <ac:spMk id="35" creationId="{4BB15059-D205-4903-8DEC-33DFD7BE8970}"/>
          </ac:spMkLst>
        </pc:spChg>
        <pc:spChg chg="mod">
          <ac:chgData name="송정우" userId="S::a011052@aivle.kt.co.kr::22e7715f-2127-4e0f-88e7-b58f49e431cc" providerId="AD" clId="Web-{F1EE48B2-DFB3-428C-B70B-22C10CCF6DCE}" dt="2022-03-01T12:52:51.182" v="227" actId="20577"/>
          <ac:spMkLst>
            <pc:docMk/>
            <pc:sldMk cId="3334342725" sldId="294"/>
            <ac:spMk id="99" creationId="{00000000-0000-0000-0000-000000000000}"/>
          </ac:spMkLst>
        </pc:spChg>
        <pc:picChg chg="add mod">
          <ac:chgData name="송정우" userId="S::a011052@aivle.kt.co.kr::22e7715f-2127-4e0f-88e7-b58f49e431cc" providerId="AD" clId="Web-{F1EE48B2-DFB3-428C-B70B-22C10CCF6DCE}" dt="2022-03-01T12:58:02.284" v="268" actId="1076"/>
          <ac:picMkLst>
            <pc:docMk/>
            <pc:sldMk cId="3334342725" sldId="294"/>
            <ac:picMk id="3" creationId="{2541E9FA-BCE1-4C01-A2BB-9B15F0EF6B16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58:02.315" v="269" actId="1076"/>
          <ac:picMkLst>
            <pc:docMk/>
            <pc:sldMk cId="3334342725" sldId="294"/>
            <ac:picMk id="4" creationId="{B5004889-6950-40E8-B0F3-A013EEBC6763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57:52.065" v="265" actId="1076"/>
          <ac:picMkLst>
            <pc:docMk/>
            <pc:sldMk cId="3334342725" sldId="294"/>
            <ac:picMk id="5" creationId="{161FE620-1B01-43B3-9B46-AC46F70DBB18}"/>
          </ac:picMkLst>
        </pc:picChg>
        <pc:picChg chg="add mod">
          <ac:chgData name="송정우" userId="S::a011052@aivle.kt.co.kr::22e7715f-2127-4e0f-88e7-b58f49e431cc" providerId="AD" clId="Web-{F1EE48B2-DFB3-428C-B70B-22C10CCF6DCE}" dt="2022-03-01T12:58:05.784" v="270" actId="1076"/>
          <ac:picMkLst>
            <pc:docMk/>
            <pc:sldMk cId="3334342725" sldId="294"/>
            <ac:picMk id="6" creationId="{A410DCFC-22F1-4718-8E62-553DDE3FA66B}"/>
          </ac:picMkLst>
        </pc:picChg>
        <pc:picChg chg="del">
          <ac:chgData name="송정우" userId="S::a011052@aivle.kt.co.kr::22e7715f-2127-4e0f-88e7-b58f49e431cc" providerId="AD" clId="Web-{F1EE48B2-DFB3-428C-B70B-22C10CCF6DCE}" dt="2022-03-01T12:56:07.843" v="242"/>
          <ac:picMkLst>
            <pc:docMk/>
            <pc:sldMk cId="3334342725" sldId="294"/>
            <ac:picMk id="8" creationId="{2F378C42-4044-42E9-9F0D-AA88E0696459}"/>
          </ac:picMkLst>
        </pc:picChg>
        <pc:picChg chg="del">
          <ac:chgData name="송정우" userId="S::a011052@aivle.kt.co.kr::22e7715f-2127-4e0f-88e7-b58f49e431cc" providerId="AD" clId="Web-{F1EE48B2-DFB3-428C-B70B-22C10CCF6DCE}" dt="2022-03-01T12:54:47.154" v="228"/>
          <ac:picMkLst>
            <pc:docMk/>
            <pc:sldMk cId="3334342725" sldId="294"/>
            <ac:picMk id="10" creationId="{ABFA89E5-02D7-4890-82E3-FD24905BC007}"/>
          </ac:picMkLst>
        </pc:picChg>
        <pc:picChg chg="del">
          <ac:chgData name="송정우" userId="S::a011052@aivle.kt.co.kr::22e7715f-2127-4e0f-88e7-b58f49e431cc" providerId="AD" clId="Web-{F1EE48B2-DFB3-428C-B70B-22C10CCF6DCE}" dt="2022-03-01T12:55:06.935" v="235"/>
          <ac:picMkLst>
            <pc:docMk/>
            <pc:sldMk cId="3334342725" sldId="294"/>
            <ac:picMk id="11" creationId="{1E4BB111-A5B1-4704-85AA-4A36778E54B1}"/>
          </ac:picMkLst>
        </pc:picChg>
        <pc:picChg chg="del">
          <ac:chgData name="송정우" userId="S::a011052@aivle.kt.co.kr::22e7715f-2127-4e0f-88e7-b58f49e431cc" providerId="AD" clId="Web-{F1EE48B2-DFB3-428C-B70B-22C10CCF6DCE}" dt="2022-03-01T12:56:31.547" v="246"/>
          <ac:picMkLst>
            <pc:docMk/>
            <pc:sldMk cId="3334342725" sldId="294"/>
            <ac:picMk id="14" creationId="{BC5126D9-3C62-409F-BF75-6BAFB3FA3690}"/>
          </ac:picMkLst>
        </pc:picChg>
      </pc:sldChg>
    </pc:docChg>
  </pc:docChgLst>
  <pc:docChgLst>
    <pc:chgData name="박유진" userId="S::a011038@aivle.kt.co.kr::5eff7e83-6e98-48ac-8338-0ff4db7c3a5e" providerId="AD" clId="Web-{2B1EB5C2-470D-4D92-B00B-AB12B396AA55}"/>
    <pc:docChg chg="addSld modSld sldOrd">
      <pc:chgData name="박유진" userId="S::a011038@aivle.kt.co.kr::5eff7e83-6e98-48ac-8338-0ff4db7c3a5e" providerId="AD" clId="Web-{2B1EB5C2-470D-4D92-B00B-AB12B396AA55}" dt="2022-03-01T13:35:39.900" v="1596" actId="1076"/>
      <pc:docMkLst>
        <pc:docMk/>
      </pc:docMkLst>
      <pc:sldChg chg="addSp delSp modSp">
        <pc:chgData name="박유진" userId="S::a011038@aivle.kt.co.kr::5eff7e83-6e98-48ac-8338-0ff4db7c3a5e" providerId="AD" clId="Web-{2B1EB5C2-470D-4D92-B00B-AB12B396AA55}" dt="2022-03-01T12:34:47.684" v="209" actId="20577"/>
        <pc:sldMkLst>
          <pc:docMk/>
          <pc:sldMk cId="0" sldId="259"/>
        </pc:sldMkLst>
        <pc:spChg chg="add del mod">
          <ac:chgData name="박유진" userId="S::a011038@aivle.kt.co.kr::5eff7e83-6e98-48ac-8338-0ff4db7c3a5e" providerId="AD" clId="Web-{2B1EB5C2-470D-4D92-B00B-AB12B396AA55}" dt="2022-03-01T12:33:05.244" v="160"/>
          <ac:spMkLst>
            <pc:docMk/>
            <pc:sldMk cId="0" sldId="259"/>
            <ac:spMk id="20" creationId="{A539F446-F0D5-4C5C-8379-1667F2F7A5AA}"/>
          </ac:spMkLst>
        </pc:spChg>
        <pc:spChg chg="mod">
          <ac:chgData name="박유진" userId="S::a011038@aivle.kt.co.kr::5eff7e83-6e98-48ac-8338-0ff4db7c3a5e" providerId="AD" clId="Web-{2B1EB5C2-470D-4D92-B00B-AB12B396AA55}" dt="2022-03-01T12:33:26.432" v="180" actId="14100"/>
          <ac:spMkLst>
            <pc:docMk/>
            <pc:sldMk cId="0" sldId="259"/>
            <ac:spMk id="21" creationId="{00000000-0000-0000-0000-000000000000}"/>
          </ac:spMkLst>
        </pc:spChg>
        <pc:spChg chg="add mod">
          <ac:chgData name="박유진" userId="S::a011038@aivle.kt.co.kr::5eff7e83-6e98-48ac-8338-0ff4db7c3a5e" providerId="AD" clId="Web-{2B1EB5C2-470D-4D92-B00B-AB12B396AA55}" dt="2022-03-01T12:33:51.902" v="185" actId="1076"/>
          <ac:spMkLst>
            <pc:docMk/>
            <pc:sldMk cId="0" sldId="259"/>
            <ac:spMk id="22" creationId="{67295837-1C7B-4C92-B359-18DAE5E76F4D}"/>
          </ac:spMkLst>
        </pc:spChg>
        <pc:spChg chg="add mod">
          <ac:chgData name="박유진" userId="S::a011038@aivle.kt.co.kr::5eff7e83-6e98-48ac-8338-0ff4db7c3a5e" providerId="AD" clId="Web-{2B1EB5C2-470D-4D92-B00B-AB12B396AA55}" dt="2022-03-01T12:33:54.683" v="186" actId="1076"/>
          <ac:spMkLst>
            <pc:docMk/>
            <pc:sldMk cId="0" sldId="259"/>
            <ac:spMk id="23" creationId="{EB19A1D3-E6AA-4401-AD9A-3D3F3A6AA1F6}"/>
          </ac:spMkLst>
        </pc:spChg>
        <pc:spChg chg="mod">
          <ac:chgData name="박유진" userId="S::a011038@aivle.kt.co.kr::5eff7e83-6e98-48ac-8338-0ff4db7c3a5e" providerId="AD" clId="Web-{2B1EB5C2-470D-4D92-B00B-AB12B396AA55}" dt="2022-03-01T12:13:20.039" v="153" actId="1076"/>
          <ac:spMkLst>
            <pc:docMk/>
            <pc:sldMk cId="0" sldId="259"/>
            <ac:spMk id="33" creationId="{6E95C7F9-36FE-4737-A7D1-CC46FB9F553D}"/>
          </ac:spMkLst>
        </pc:spChg>
        <pc:spChg chg="mod">
          <ac:chgData name="박유진" userId="S::a011038@aivle.kt.co.kr::5eff7e83-6e98-48ac-8338-0ff4db7c3a5e" providerId="AD" clId="Web-{2B1EB5C2-470D-4D92-B00B-AB12B396AA55}" dt="2022-03-01T12:13:17.117" v="152" actId="1076"/>
          <ac:spMkLst>
            <pc:docMk/>
            <pc:sldMk cId="0" sldId="259"/>
            <ac:spMk id="34" creationId="{141F6076-F650-4B2A-92C9-E3FA78BDD289}"/>
          </ac:spMkLst>
        </pc:spChg>
        <pc:spChg chg="mod">
          <ac:chgData name="박유진" userId="S::a011038@aivle.kt.co.kr::5eff7e83-6e98-48ac-8338-0ff4db7c3a5e" providerId="AD" clId="Web-{2B1EB5C2-470D-4D92-B00B-AB12B396AA55}" dt="2022-03-01T12:13:31.790" v="154" actId="1076"/>
          <ac:spMkLst>
            <pc:docMk/>
            <pc:sldMk cId="0" sldId="259"/>
            <ac:spMk id="35" creationId="{A405D8AB-8DB6-4BC2-88BB-FF72F86BFE76}"/>
          </ac:spMkLst>
        </pc:spChg>
        <pc:spChg chg="mod">
          <ac:chgData name="박유진" userId="S::a011038@aivle.kt.co.kr::5eff7e83-6e98-48ac-8338-0ff4db7c3a5e" providerId="AD" clId="Web-{2B1EB5C2-470D-4D92-B00B-AB12B396AA55}" dt="2022-03-01T12:34:47.684" v="209" actId="20577"/>
          <ac:spMkLst>
            <pc:docMk/>
            <pc:sldMk cId="0" sldId="259"/>
            <ac:spMk id="36" creationId="{FC0523B0-9889-4037-9971-14F3A22607DB}"/>
          </ac:spMkLst>
        </pc:spChg>
        <pc:spChg chg="mod">
          <ac:chgData name="박유진" userId="S::a011038@aivle.kt.co.kr::5eff7e83-6e98-48ac-8338-0ff4db7c3a5e" providerId="AD" clId="Web-{2B1EB5C2-470D-4D92-B00B-AB12B396AA55}" dt="2022-03-01T12:13:36.727" v="155" actId="1076"/>
          <ac:spMkLst>
            <pc:docMk/>
            <pc:sldMk cId="0" sldId="259"/>
            <ac:spMk id="37" creationId="{DD1CCA5E-E4CE-424F-AE98-9AAFF9FD9AD7}"/>
          </ac:spMkLst>
        </pc:spChg>
        <pc:graphicFrameChg chg="add del mod">
          <ac:chgData name="박유진" userId="S::a011038@aivle.kt.co.kr::5eff7e83-6e98-48ac-8338-0ff4db7c3a5e" providerId="AD" clId="Web-{2B1EB5C2-470D-4D92-B00B-AB12B396AA55}" dt="2022-03-01T12:08:52.032" v="25"/>
          <ac:graphicFrameMkLst>
            <pc:docMk/>
            <pc:sldMk cId="0" sldId="259"/>
            <ac:graphicFrameMk id="4" creationId="{5B1FDBE6-DE03-41E3-8A59-E4A6862B7B53}"/>
          </ac:graphicFrameMkLst>
        </pc:graphicFrameChg>
      </pc:sldChg>
      <pc:sldChg chg="modSp">
        <pc:chgData name="박유진" userId="S::a011038@aivle.kt.co.kr::5eff7e83-6e98-48ac-8338-0ff4db7c3a5e" providerId="AD" clId="Web-{2B1EB5C2-470D-4D92-B00B-AB12B396AA55}" dt="2022-03-01T13:35:39.900" v="1596" actId="1076"/>
        <pc:sldMkLst>
          <pc:docMk/>
          <pc:sldMk cId="0" sldId="261"/>
        </pc:sldMkLst>
        <pc:spChg chg="mod">
          <ac:chgData name="박유진" userId="S::a011038@aivle.kt.co.kr::5eff7e83-6e98-48ac-8338-0ff4db7c3a5e" providerId="AD" clId="Web-{2B1EB5C2-470D-4D92-B00B-AB12B396AA55}" dt="2022-03-01T13:35:34.790" v="1595" actId="1076"/>
          <ac:spMkLst>
            <pc:docMk/>
            <pc:sldMk cId="0" sldId="261"/>
            <ac:spMk id="3" creationId="{BD780D85-7432-40A3-96E8-49529930D45C}"/>
          </ac:spMkLst>
        </pc:spChg>
        <pc:spChg chg="mod">
          <ac:chgData name="박유진" userId="S::a011038@aivle.kt.co.kr::5eff7e83-6e98-48ac-8338-0ff4db7c3a5e" providerId="AD" clId="Web-{2B1EB5C2-470D-4D92-B00B-AB12B396AA55}" dt="2022-03-01T13:35:39.900" v="1596" actId="1076"/>
          <ac:spMkLst>
            <pc:docMk/>
            <pc:sldMk cId="0" sldId="261"/>
            <ac:spMk id="6" creationId="{1E4B342B-D5C3-47B7-9F5C-6C0CEA048909}"/>
          </ac:spMkLst>
        </pc:spChg>
      </pc:sldChg>
      <pc:sldChg chg="modSp">
        <pc:chgData name="박유진" userId="S::a011038@aivle.kt.co.kr::5eff7e83-6e98-48ac-8338-0ff4db7c3a5e" providerId="AD" clId="Web-{2B1EB5C2-470D-4D92-B00B-AB12B396AA55}" dt="2022-03-01T13:32:00.561" v="1423" actId="20577"/>
        <pc:sldMkLst>
          <pc:docMk/>
          <pc:sldMk cId="0" sldId="263"/>
        </pc:sldMkLst>
        <pc:spChg chg="mod">
          <ac:chgData name="박유진" userId="S::a011038@aivle.kt.co.kr::5eff7e83-6e98-48ac-8338-0ff4db7c3a5e" providerId="AD" clId="Web-{2B1EB5C2-470D-4D92-B00B-AB12B396AA55}" dt="2022-03-01T13:32:00.561" v="1423" actId="20577"/>
          <ac:spMkLst>
            <pc:docMk/>
            <pc:sldMk cId="0" sldId="263"/>
            <ac:spMk id="23" creationId="{F8A236F6-AA3B-4668-883B-FC6BCC4FDA21}"/>
          </ac:spMkLst>
        </pc:spChg>
        <pc:spChg chg="mod">
          <ac:chgData name="박유진" userId="S::a011038@aivle.kt.co.kr::5eff7e83-6e98-48ac-8338-0ff4db7c3a5e" providerId="AD" clId="Web-{2B1EB5C2-470D-4D92-B00B-AB12B396AA55}" dt="2022-03-01T13:30:34.306" v="1417" actId="20577"/>
          <ac:spMkLst>
            <pc:docMk/>
            <pc:sldMk cId="0" sldId="263"/>
            <ac:spMk id="24" creationId="{94D572FF-FAC3-4428-B250-839351A3703F}"/>
          </ac:spMkLst>
        </pc:spChg>
      </pc:sldChg>
      <pc:sldChg chg="delSp">
        <pc:chgData name="박유진" userId="S::a011038@aivle.kt.co.kr::5eff7e83-6e98-48ac-8338-0ff4db7c3a5e" providerId="AD" clId="Web-{2B1EB5C2-470D-4D92-B00B-AB12B396AA55}" dt="2022-03-01T13:24:26.453" v="1390"/>
        <pc:sldMkLst>
          <pc:docMk/>
          <pc:sldMk cId="3906895455" sldId="266"/>
        </pc:sldMkLst>
        <pc:spChg chg="del">
          <ac:chgData name="박유진" userId="S::a011038@aivle.kt.co.kr::5eff7e83-6e98-48ac-8338-0ff4db7c3a5e" providerId="AD" clId="Web-{2B1EB5C2-470D-4D92-B00B-AB12B396AA55}" dt="2022-03-01T13:24:26.453" v="1390"/>
          <ac:spMkLst>
            <pc:docMk/>
            <pc:sldMk cId="3906895455" sldId="266"/>
            <ac:spMk id="8" creationId="{00000000-0000-0000-0000-000000000000}"/>
          </ac:spMkLst>
        </pc:spChg>
      </pc:sldChg>
      <pc:sldChg chg="addSp modSp">
        <pc:chgData name="박유진" userId="S::a011038@aivle.kt.co.kr::5eff7e83-6e98-48ac-8338-0ff4db7c3a5e" providerId="AD" clId="Web-{2B1EB5C2-470D-4D92-B00B-AB12B396AA55}" dt="2022-03-01T13:21:55.354" v="1387" actId="20577"/>
        <pc:sldMkLst>
          <pc:docMk/>
          <pc:sldMk cId="369028802" sldId="277"/>
        </pc:sldMkLst>
        <pc:spChg chg="add mod">
          <ac:chgData name="박유진" userId="S::a011038@aivle.kt.co.kr::5eff7e83-6e98-48ac-8338-0ff4db7c3a5e" providerId="AD" clId="Web-{2B1EB5C2-470D-4D92-B00B-AB12B396AA55}" dt="2022-03-01T12:45:58.983" v="313" actId="20577"/>
          <ac:spMkLst>
            <pc:docMk/>
            <pc:sldMk cId="369028802" sldId="277"/>
            <ac:spMk id="15" creationId="{B4BA208B-E8B4-4E7B-BB8C-459FA633DA0E}"/>
          </ac:spMkLst>
        </pc:spChg>
        <pc:spChg chg="mod">
          <ac:chgData name="박유진" userId="S::a011038@aivle.kt.co.kr::5eff7e83-6e98-48ac-8338-0ff4db7c3a5e" providerId="AD" clId="Web-{2B1EB5C2-470D-4D92-B00B-AB12B396AA55}" dt="2022-03-01T13:21:55.354" v="1387" actId="20577"/>
          <ac:spMkLst>
            <pc:docMk/>
            <pc:sldMk cId="369028802" sldId="277"/>
            <ac:spMk id="35" creationId="{A405D8AB-8DB6-4BC2-88BB-FF72F86BFE76}"/>
          </ac:spMkLst>
        </pc:spChg>
        <pc:spChg chg="mod">
          <ac:chgData name="박유진" userId="S::a011038@aivle.kt.co.kr::5eff7e83-6e98-48ac-8338-0ff4db7c3a5e" providerId="AD" clId="Web-{2B1EB5C2-470D-4D92-B00B-AB12B396AA55}" dt="2022-03-01T12:35:39.045" v="219" actId="20577"/>
          <ac:spMkLst>
            <pc:docMk/>
            <pc:sldMk cId="369028802" sldId="277"/>
            <ac:spMk id="36" creationId="{FC0523B0-9889-4037-9971-14F3A22607DB}"/>
          </ac:spMkLst>
        </pc:spChg>
        <pc:spChg chg="mod">
          <ac:chgData name="박유진" userId="S::a011038@aivle.kt.co.kr::5eff7e83-6e98-48ac-8338-0ff4db7c3a5e" providerId="AD" clId="Web-{2B1EB5C2-470D-4D92-B00B-AB12B396AA55}" dt="2022-03-01T12:35:36.748" v="216" actId="20577"/>
          <ac:spMkLst>
            <pc:docMk/>
            <pc:sldMk cId="369028802" sldId="277"/>
            <ac:spMk id="37" creationId="{DD1CCA5E-E4CE-424F-AE98-9AAFF9FD9AD7}"/>
          </ac:spMkLst>
        </pc:spChg>
      </pc:sldChg>
      <pc:sldChg chg="addSp delSp modSp ord">
        <pc:chgData name="박유진" userId="S::a011038@aivle.kt.co.kr::5eff7e83-6e98-48ac-8338-0ff4db7c3a5e" providerId="AD" clId="Web-{2B1EB5C2-470D-4D92-B00B-AB12B396AA55}" dt="2022-03-01T13:19:42.710" v="1328" actId="20577"/>
        <pc:sldMkLst>
          <pc:docMk/>
          <pc:sldMk cId="1163719035" sldId="285"/>
        </pc:sldMkLst>
        <pc:spChg chg="mod">
          <ac:chgData name="박유진" userId="S::a011038@aivle.kt.co.kr::5eff7e83-6e98-48ac-8338-0ff4db7c3a5e" providerId="AD" clId="Web-{2B1EB5C2-470D-4D92-B00B-AB12B396AA55}" dt="2022-03-01T12:58:37.191" v="862" actId="20577"/>
          <ac:spMkLst>
            <pc:docMk/>
            <pc:sldMk cId="1163719035" sldId="285"/>
            <ac:spMk id="9" creationId="{BE6C921D-B833-48D9-9470-D22CC97F4BF0}"/>
          </ac:spMkLst>
        </pc:spChg>
        <pc:spChg chg="mod">
          <ac:chgData name="박유진" userId="S::a011038@aivle.kt.co.kr::5eff7e83-6e98-48ac-8338-0ff4db7c3a5e" providerId="AD" clId="Web-{2B1EB5C2-470D-4D92-B00B-AB12B396AA55}" dt="2022-03-01T12:58:21.206" v="857" actId="1076"/>
          <ac:spMkLst>
            <pc:docMk/>
            <pc:sldMk cId="1163719035" sldId="285"/>
            <ac:spMk id="10" creationId="{D1F756FA-4737-487D-8A60-10DB1416D607}"/>
          </ac:spMkLst>
        </pc:spChg>
        <pc:spChg chg="add mod">
          <ac:chgData name="박유진" userId="S::a011038@aivle.kt.co.kr::5eff7e83-6e98-48ac-8338-0ff4db7c3a5e" providerId="AD" clId="Web-{2B1EB5C2-470D-4D92-B00B-AB12B396AA55}" dt="2022-03-01T12:58:53.972" v="884" actId="20577"/>
          <ac:spMkLst>
            <pc:docMk/>
            <pc:sldMk cId="1163719035" sldId="285"/>
            <ac:spMk id="15" creationId="{A1BD27BE-414D-4A2A-B42E-90CF9396256F}"/>
          </ac:spMkLst>
        </pc:spChg>
        <pc:spChg chg="add mod">
          <ac:chgData name="박유진" userId="S::a011038@aivle.kt.co.kr::5eff7e83-6e98-48ac-8338-0ff4db7c3a5e" providerId="AD" clId="Web-{2B1EB5C2-470D-4D92-B00B-AB12B396AA55}" dt="2022-03-01T13:19:42.710" v="1328" actId="20577"/>
          <ac:spMkLst>
            <pc:docMk/>
            <pc:sldMk cId="1163719035" sldId="285"/>
            <ac:spMk id="16" creationId="{650F8D51-11A3-4615-8267-C4ADFDC4DEC9}"/>
          </ac:spMkLst>
        </pc:spChg>
        <pc:spChg chg="mod">
          <ac:chgData name="박유진" userId="S::a011038@aivle.kt.co.kr::5eff7e83-6e98-48ac-8338-0ff4db7c3a5e" providerId="AD" clId="Web-{2B1EB5C2-470D-4D92-B00B-AB12B396AA55}" dt="2022-03-01T13:00:22.819" v="907" actId="20577"/>
          <ac:spMkLst>
            <pc:docMk/>
            <pc:sldMk cId="1163719035" sldId="285"/>
            <ac:spMk id="99" creationId="{00000000-0000-0000-0000-000000000000}"/>
          </ac:spMkLst>
        </pc:spChg>
        <pc:grpChg chg="mod">
          <ac:chgData name="박유진" userId="S::a011038@aivle.kt.co.kr::5eff7e83-6e98-48ac-8338-0ff4db7c3a5e" providerId="AD" clId="Web-{2B1EB5C2-470D-4D92-B00B-AB12B396AA55}" dt="2022-03-01T12:58:18.331" v="856" actId="1076"/>
          <ac:grpSpMkLst>
            <pc:docMk/>
            <pc:sldMk cId="1163719035" sldId="285"/>
            <ac:grpSpMk id="91" creationId="{C4DF9DAD-E4BE-47FF-9B3B-89DEE4143A77}"/>
          </ac:grpSpMkLst>
        </pc:grpChg>
        <pc:picChg chg="add mod modCrop">
          <ac:chgData name="박유진" userId="S::a011038@aivle.kt.co.kr::5eff7e83-6e98-48ac-8338-0ff4db7c3a5e" providerId="AD" clId="Web-{2B1EB5C2-470D-4D92-B00B-AB12B396AA55}" dt="2022-03-01T13:11:13.352" v="1027" actId="1076"/>
          <ac:picMkLst>
            <pc:docMk/>
            <pc:sldMk cId="1163719035" sldId="285"/>
            <ac:picMk id="3" creationId="{85027876-DF78-4FB9-9415-7B2F6C80E551}"/>
          </ac:picMkLst>
        </pc:picChg>
        <pc:picChg chg="add mod modCrop">
          <ac:chgData name="박유진" userId="S::a011038@aivle.kt.co.kr::5eff7e83-6e98-48ac-8338-0ff4db7c3a5e" providerId="AD" clId="Web-{2B1EB5C2-470D-4D92-B00B-AB12B396AA55}" dt="2022-03-01T12:42:30.227" v="266" actId="1076"/>
          <ac:picMkLst>
            <pc:docMk/>
            <pc:sldMk cId="1163719035" sldId="285"/>
            <ac:picMk id="4" creationId="{D0245D7C-C246-4072-8B57-953F026380B2}"/>
          </ac:picMkLst>
        </pc:picChg>
        <pc:picChg chg="add mod modCrop">
          <ac:chgData name="박유진" userId="S::a011038@aivle.kt.co.kr::5eff7e83-6e98-48ac-8338-0ff4db7c3a5e" providerId="AD" clId="Web-{2B1EB5C2-470D-4D92-B00B-AB12B396AA55}" dt="2022-03-01T12:42:32.946" v="267" actId="1076"/>
          <ac:picMkLst>
            <pc:docMk/>
            <pc:sldMk cId="1163719035" sldId="285"/>
            <ac:picMk id="5" creationId="{2D4EFA66-82C6-422E-9C23-E593C9EDC285}"/>
          </ac:picMkLst>
        </pc:picChg>
        <pc:picChg chg="add mod">
          <ac:chgData name="박유진" userId="S::a011038@aivle.kt.co.kr::5eff7e83-6e98-48ac-8338-0ff4db7c3a5e" providerId="AD" clId="Web-{2B1EB5C2-470D-4D92-B00B-AB12B396AA55}" dt="2022-03-01T13:11:11.102" v="1026" actId="1076"/>
          <ac:picMkLst>
            <pc:docMk/>
            <pc:sldMk cId="1163719035" sldId="285"/>
            <ac:picMk id="6" creationId="{16C9A498-CEBD-4315-8340-A70ACAEA1EDD}"/>
          </ac:picMkLst>
        </pc:picChg>
        <pc:picChg chg="del">
          <ac:chgData name="박유진" userId="S::a011038@aivle.kt.co.kr::5eff7e83-6e98-48ac-8338-0ff4db7c3a5e" providerId="AD" clId="Web-{2B1EB5C2-470D-4D92-B00B-AB12B396AA55}" dt="2022-03-01T12:43:03.494" v="270"/>
          <ac:picMkLst>
            <pc:docMk/>
            <pc:sldMk cId="1163719035" sldId="285"/>
            <ac:picMk id="7" creationId="{A0B3D7DC-B569-41C4-ADA5-B84F442C8DEC}"/>
          </ac:picMkLst>
        </pc:picChg>
        <pc:picChg chg="add mod">
          <ac:chgData name="박유진" userId="S::a011038@aivle.kt.co.kr::5eff7e83-6e98-48ac-8338-0ff4db7c3a5e" providerId="AD" clId="Web-{2B1EB5C2-470D-4D92-B00B-AB12B396AA55}" dt="2022-03-01T13:11:09.664" v="1025" actId="1076"/>
          <ac:picMkLst>
            <pc:docMk/>
            <pc:sldMk cId="1163719035" sldId="285"/>
            <ac:picMk id="8" creationId="{6CFAD79F-6928-4441-B9BF-00A5773783B6}"/>
          </ac:picMkLst>
        </pc:picChg>
        <pc:picChg chg="del">
          <ac:chgData name="박유진" userId="S::a011038@aivle.kt.co.kr::5eff7e83-6e98-48ac-8338-0ff4db7c3a5e" providerId="AD" clId="Web-{2B1EB5C2-470D-4D92-B00B-AB12B396AA55}" dt="2022-03-01T12:42:20.368" v="262"/>
          <ac:picMkLst>
            <pc:docMk/>
            <pc:sldMk cId="1163719035" sldId="285"/>
            <ac:picMk id="11" creationId="{C8E3E314-2F30-46D7-92E2-D3A52B8076E9}"/>
          </ac:picMkLst>
        </pc:picChg>
        <pc:picChg chg="del">
          <ac:chgData name="박유진" userId="S::a011038@aivle.kt.co.kr::5eff7e83-6e98-48ac-8338-0ff4db7c3a5e" providerId="AD" clId="Web-{2B1EB5C2-470D-4D92-B00B-AB12B396AA55}" dt="2022-03-01T12:42:19.446" v="261"/>
          <ac:picMkLst>
            <pc:docMk/>
            <pc:sldMk cId="1163719035" sldId="285"/>
            <ac:picMk id="12" creationId="{3F01F73A-8734-4F5F-84DD-0819D4A3C64C}"/>
          </ac:picMkLst>
        </pc:picChg>
        <pc:picChg chg="del mod">
          <ac:chgData name="박유진" userId="S::a011038@aivle.kt.co.kr::5eff7e83-6e98-48ac-8338-0ff4db7c3a5e" providerId="AD" clId="Web-{2B1EB5C2-470D-4D92-B00B-AB12B396AA55}" dt="2022-03-01T12:41:15.429" v="244"/>
          <ac:picMkLst>
            <pc:docMk/>
            <pc:sldMk cId="1163719035" sldId="285"/>
            <ac:picMk id="14" creationId="{11FA185D-E7EA-469D-97B0-FB6EB8A2D406}"/>
          </ac:picMkLst>
        </pc:picChg>
      </pc:sldChg>
      <pc:sldChg chg="addSp delSp modSp">
        <pc:chgData name="박유진" userId="S::a011038@aivle.kt.co.kr::5eff7e83-6e98-48ac-8338-0ff4db7c3a5e" providerId="AD" clId="Web-{2B1EB5C2-470D-4D92-B00B-AB12B396AA55}" dt="2022-03-01T13:19:02.412" v="1296" actId="1076"/>
        <pc:sldMkLst>
          <pc:docMk/>
          <pc:sldMk cId="3238860774" sldId="287"/>
        </pc:sldMkLst>
        <pc:spChg chg="mod">
          <ac:chgData name="박유진" userId="S::a011038@aivle.kt.co.kr::5eff7e83-6e98-48ac-8338-0ff4db7c3a5e" providerId="AD" clId="Web-{2B1EB5C2-470D-4D92-B00B-AB12B396AA55}" dt="2022-03-01T13:13:09.933" v="1185" actId="20577"/>
          <ac:spMkLst>
            <pc:docMk/>
            <pc:sldMk cId="3238860774" sldId="287"/>
            <ac:spMk id="9" creationId="{BE6C921D-B833-48D9-9470-D22CC97F4BF0}"/>
          </ac:spMkLst>
        </pc:spChg>
        <pc:spChg chg="add mod">
          <ac:chgData name="박유진" userId="S::a011038@aivle.kt.co.kr::5eff7e83-6e98-48ac-8338-0ff4db7c3a5e" providerId="AD" clId="Web-{2B1EB5C2-470D-4D92-B00B-AB12B396AA55}" dt="2022-03-01T13:19:02.412" v="1296" actId="1076"/>
          <ac:spMkLst>
            <pc:docMk/>
            <pc:sldMk cId="3238860774" sldId="287"/>
            <ac:spMk id="14" creationId="{8984D833-60A7-4001-91A8-25A5684D6E9F}"/>
          </ac:spMkLst>
        </pc:spChg>
        <pc:spChg chg="mod">
          <ac:chgData name="박유진" userId="S::a011038@aivle.kt.co.kr::5eff7e83-6e98-48ac-8338-0ff4db7c3a5e" providerId="AD" clId="Web-{2B1EB5C2-470D-4D92-B00B-AB12B396AA55}" dt="2022-03-01T13:00:04.866" v="902" actId="20577"/>
          <ac:spMkLst>
            <pc:docMk/>
            <pc:sldMk cId="3238860774" sldId="287"/>
            <ac:spMk id="99" creationId="{00000000-0000-0000-0000-000000000000}"/>
          </ac:spMkLst>
        </pc:spChg>
        <pc:spChg chg="mod">
          <ac:chgData name="박유진" userId="S::a011038@aivle.kt.co.kr::5eff7e83-6e98-48ac-8338-0ff4db7c3a5e" providerId="AD" clId="Web-{2B1EB5C2-470D-4D92-B00B-AB12B396AA55}" dt="2022-03-01T13:14:02.966" v="1230" actId="20577"/>
          <ac:spMkLst>
            <pc:docMk/>
            <pc:sldMk cId="3238860774" sldId="287"/>
            <ac:spMk id="118" creationId="{85959ACC-2730-4040-9AFC-FC0EA80C0A0D}"/>
          </ac:spMkLst>
        </pc:spChg>
        <pc:picChg chg="add mod">
          <ac:chgData name="박유진" userId="S::a011038@aivle.kt.co.kr::5eff7e83-6e98-48ac-8338-0ff4db7c3a5e" providerId="AD" clId="Web-{2B1EB5C2-470D-4D92-B00B-AB12B396AA55}" dt="2022-03-01T13:10:55.195" v="1019" actId="1076"/>
          <ac:picMkLst>
            <pc:docMk/>
            <pc:sldMk cId="3238860774" sldId="287"/>
            <ac:picMk id="3" creationId="{5C7CB4AE-E893-423A-8100-E70E51274626}"/>
          </ac:picMkLst>
        </pc:picChg>
        <pc:picChg chg="del">
          <ac:chgData name="박유진" userId="S::a011038@aivle.kt.co.kr::5eff7e83-6e98-48ac-8338-0ff4db7c3a5e" providerId="AD" clId="Web-{2B1EB5C2-470D-4D92-B00B-AB12B396AA55}" dt="2022-03-01T13:07:43.643" v="921"/>
          <ac:picMkLst>
            <pc:docMk/>
            <pc:sldMk cId="3238860774" sldId="287"/>
            <ac:picMk id="4" creationId="{29DA322F-B24D-4C17-8A9E-1F1D17CD59F5}"/>
          </ac:picMkLst>
        </pc:picChg>
        <pc:picChg chg="del">
          <ac:chgData name="박유진" userId="S::a011038@aivle.kt.co.kr::5eff7e83-6e98-48ac-8338-0ff4db7c3a5e" providerId="AD" clId="Web-{2B1EB5C2-470D-4D92-B00B-AB12B396AA55}" dt="2022-03-01T13:07:15.564" v="909"/>
          <ac:picMkLst>
            <pc:docMk/>
            <pc:sldMk cId="3238860774" sldId="287"/>
            <ac:picMk id="5" creationId="{ACD02679-4A0D-4D0C-B97A-B1329E6D292C}"/>
          </ac:picMkLst>
        </pc:picChg>
        <pc:picChg chg="del">
          <ac:chgData name="박유진" userId="S::a011038@aivle.kt.co.kr::5eff7e83-6e98-48ac-8338-0ff4db7c3a5e" providerId="AD" clId="Web-{2B1EB5C2-470D-4D92-B00B-AB12B396AA55}" dt="2022-03-01T13:07:16.127" v="910"/>
          <ac:picMkLst>
            <pc:docMk/>
            <pc:sldMk cId="3238860774" sldId="287"/>
            <ac:picMk id="6" creationId="{AAA16B38-D0C0-46B7-B90B-5AA91644E7E4}"/>
          </ac:picMkLst>
        </pc:picChg>
        <pc:picChg chg="add mod">
          <ac:chgData name="박유진" userId="S::a011038@aivle.kt.co.kr::5eff7e83-6e98-48ac-8338-0ff4db7c3a5e" providerId="AD" clId="Web-{2B1EB5C2-470D-4D92-B00B-AB12B396AA55}" dt="2022-03-01T13:10:57.523" v="1020" actId="1076"/>
          <ac:picMkLst>
            <pc:docMk/>
            <pc:sldMk cId="3238860774" sldId="287"/>
            <ac:picMk id="7" creationId="{EEC7FA88-ABC7-4886-B8D3-D4BE6FC99D32}"/>
          </ac:picMkLst>
        </pc:picChg>
        <pc:picChg chg="add mod">
          <ac:chgData name="박유진" userId="S::a011038@aivle.kt.co.kr::5eff7e83-6e98-48ac-8338-0ff4db7c3a5e" providerId="AD" clId="Web-{2B1EB5C2-470D-4D92-B00B-AB12B396AA55}" dt="2022-03-01T13:11:20.071" v="1029" actId="1076"/>
          <ac:picMkLst>
            <pc:docMk/>
            <pc:sldMk cId="3238860774" sldId="287"/>
            <ac:picMk id="11" creationId="{6F690728-AF02-4D3F-926B-6FCD2AD2659A}"/>
          </ac:picMkLst>
        </pc:picChg>
        <pc:picChg chg="add mod modCrop">
          <ac:chgData name="박유진" userId="S::a011038@aivle.kt.co.kr::5eff7e83-6e98-48ac-8338-0ff4db7c3a5e" providerId="AD" clId="Web-{2B1EB5C2-470D-4D92-B00B-AB12B396AA55}" dt="2022-03-01T13:11:01.320" v="1022" actId="1076"/>
          <ac:picMkLst>
            <pc:docMk/>
            <pc:sldMk cId="3238860774" sldId="287"/>
            <ac:picMk id="12" creationId="{04710C18-298E-4DB3-BD6D-686B2A405EA7}"/>
          </ac:picMkLst>
        </pc:picChg>
        <pc:picChg chg="del">
          <ac:chgData name="박유진" userId="S::a011038@aivle.kt.co.kr::5eff7e83-6e98-48ac-8338-0ff4db7c3a5e" providerId="AD" clId="Web-{2B1EB5C2-470D-4D92-B00B-AB12B396AA55}" dt="2022-03-01T13:07:42.081" v="919"/>
          <ac:picMkLst>
            <pc:docMk/>
            <pc:sldMk cId="3238860774" sldId="287"/>
            <ac:picMk id="13" creationId="{133E8557-AEAC-4B24-AC3C-9958092B1EE5}"/>
          </ac:picMkLst>
        </pc:picChg>
      </pc:sldChg>
      <pc:sldChg chg="delSp modSp">
        <pc:chgData name="박유진" userId="S::a011038@aivle.kt.co.kr::5eff7e83-6e98-48ac-8338-0ff4db7c3a5e" providerId="AD" clId="Web-{2B1EB5C2-470D-4D92-B00B-AB12B396AA55}" dt="2022-03-01T13:25:34.017" v="1393"/>
        <pc:sldMkLst>
          <pc:docMk/>
          <pc:sldMk cId="1431829120" sldId="290"/>
        </pc:sldMkLst>
        <pc:spChg chg="del mod">
          <ac:chgData name="박유진" userId="S::a011038@aivle.kt.co.kr::5eff7e83-6e98-48ac-8338-0ff4db7c3a5e" providerId="AD" clId="Web-{2B1EB5C2-470D-4D92-B00B-AB12B396AA55}" dt="2022-03-01T13:25:34.017" v="1393"/>
          <ac:spMkLst>
            <pc:docMk/>
            <pc:sldMk cId="1431829120" sldId="290"/>
            <ac:spMk id="7" creationId="{B8729571-68B3-43D0-B2C7-1B696E9FF9DC}"/>
          </ac:spMkLst>
        </pc:spChg>
      </pc:sldChg>
      <pc:sldChg chg="addSp delSp modSp">
        <pc:chgData name="박유진" userId="S::a011038@aivle.kt.co.kr::5eff7e83-6e98-48ac-8338-0ff4db7c3a5e" providerId="AD" clId="Web-{2B1EB5C2-470D-4D92-B00B-AB12B396AA55}" dt="2022-03-01T13:33:02.739" v="1430" actId="1076"/>
        <pc:sldMkLst>
          <pc:docMk/>
          <pc:sldMk cId="1918865897" sldId="291"/>
        </pc:sldMkLst>
        <pc:spChg chg="mod">
          <ac:chgData name="박유진" userId="S::a011038@aivle.kt.co.kr::5eff7e83-6e98-48ac-8338-0ff4db7c3a5e" providerId="AD" clId="Web-{2B1EB5C2-470D-4D92-B00B-AB12B396AA55}" dt="2022-03-01T13:21:25.165" v="1378" actId="20577"/>
          <ac:spMkLst>
            <pc:docMk/>
            <pc:sldMk cId="1918865897" sldId="291"/>
            <ac:spMk id="9" creationId="{BE6C921D-B833-48D9-9470-D22CC97F4BF0}"/>
          </ac:spMkLst>
        </pc:spChg>
        <pc:spChg chg="del">
          <ac:chgData name="박유진" userId="S::a011038@aivle.kt.co.kr::5eff7e83-6e98-48ac-8338-0ff4db7c3a5e" providerId="AD" clId="Web-{2B1EB5C2-470D-4D92-B00B-AB12B396AA55}" dt="2022-03-01T13:22:52.044" v="1389"/>
          <ac:spMkLst>
            <pc:docMk/>
            <pc:sldMk cId="1918865897" sldId="291"/>
            <ac:spMk id="13" creationId="{0DA80E10-0C6D-4A75-9FF6-17C369D40F3E}"/>
          </ac:spMkLst>
        </pc:spChg>
        <pc:spChg chg="del">
          <ac:chgData name="박유진" userId="S::a011038@aivle.kt.co.kr::5eff7e83-6e98-48ac-8338-0ff4db7c3a5e" providerId="AD" clId="Web-{2B1EB5C2-470D-4D92-B00B-AB12B396AA55}" dt="2022-03-01T13:17:24.644" v="1256"/>
          <ac:spMkLst>
            <pc:docMk/>
            <pc:sldMk cId="1918865897" sldId="291"/>
            <ac:spMk id="30" creationId="{DB5E26A7-57B2-41B0-B021-D5D3E90B8FD1}"/>
          </ac:spMkLst>
        </pc:spChg>
        <pc:spChg chg="mod">
          <ac:chgData name="박유진" userId="S::a011038@aivle.kt.co.kr::5eff7e83-6e98-48ac-8338-0ff4db7c3a5e" providerId="AD" clId="Web-{2B1EB5C2-470D-4D92-B00B-AB12B396AA55}" dt="2022-03-01T13:32:05.218" v="1427" actId="20577"/>
          <ac:spMkLst>
            <pc:docMk/>
            <pc:sldMk cId="1918865897" sldId="291"/>
            <ac:spMk id="99" creationId="{00000000-0000-0000-0000-000000000000}"/>
          </ac:spMkLst>
        </pc:spChg>
        <pc:grpChg chg="del">
          <ac:chgData name="박유진" userId="S::a011038@aivle.kt.co.kr::5eff7e83-6e98-48ac-8338-0ff4db7c3a5e" providerId="AD" clId="Web-{2B1EB5C2-470D-4D92-B00B-AB12B396AA55}" dt="2022-03-01T13:22:50.466" v="1388"/>
          <ac:grpSpMkLst>
            <pc:docMk/>
            <pc:sldMk cId="1918865897" sldId="291"/>
            <ac:grpSpMk id="7" creationId="{A2BF123D-6BBD-44E7-8F1D-B52BBC3D5F26}"/>
          </ac:grpSpMkLst>
        </pc:grpChg>
        <pc:picChg chg="del">
          <ac:chgData name="박유진" userId="S::a011038@aivle.kt.co.kr::5eff7e83-6e98-48ac-8338-0ff4db7c3a5e" providerId="AD" clId="Web-{2B1EB5C2-470D-4D92-B00B-AB12B396AA55}" dt="2022-03-01T13:16:23.422" v="1234"/>
          <ac:picMkLst>
            <pc:docMk/>
            <pc:sldMk cId="1918865897" sldId="291"/>
            <ac:picMk id="4" creationId="{54E5A997-FA22-4297-B0C8-1E42AECDA38A}"/>
          </ac:picMkLst>
        </pc:picChg>
        <pc:picChg chg="del">
          <ac:chgData name="박유진" userId="S::a011038@aivle.kt.co.kr::5eff7e83-6e98-48ac-8338-0ff4db7c3a5e" providerId="AD" clId="Web-{2B1EB5C2-470D-4D92-B00B-AB12B396AA55}" dt="2022-03-01T13:15:50.937" v="1231"/>
          <ac:picMkLst>
            <pc:docMk/>
            <pc:sldMk cId="1918865897" sldId="291"/>
            <ac:picMk id="5" creationId="{38EF218A-23A7-4390-A60C-335183F3B905}"/>
          </ac:picMkLst>
        </pc:picChg>
        <pc:picChg chg="del">
          <ac:chgData name="박유진" userId="S::a011038@aivle.kt.co.kr::5eff7e83-6e98-48ac-8338-0ff4db7c3a5e" providerId="AD" clId="Web-{2B1EB5C2-470D-4D92-B00B-AB12B396AA55}" dt="2022-03-01T13:16:37.266" v="1245"/>
          <ac:picMkLst>
            <pc:docMk/>
            <pc:sldMk cId="1918865897" sldId="291"/>
            <ac:picMk id="6" creationId="{3E31EE05-7231-4968-8A5E-B8682DECCB55}"/>
          </ac:picMkLst>
        </pc:picChg>
        <pc:picChg chg="add mod">
          <ac:chgData name="박유진" userId="S::a011038@aivle.kt.co.kr::5eff7e83-6e98-48ac-8338-0ff4db7c3a5e" providerId="AD" clId="Web-{2B1EB5C2-470D-4D92-B00B-AB12B396AA55}" dt="2022-03-01T13:17:07.267" v="1254" actId="1076"/>
          <ac:picMkLst>
            <pc:docMk/>
            <pc:sldMk cId="1918865897" sldId="291"/>
            <ac:picMk id="8" creationId="{8F228714-8F0A-40F2-9388-5B27003A062D}"/>
          </ac:picMkLst>
        </pc:picChg>
        <pc:picChg chg="add mod">
          <ac:chgData name="박유진" userId="S::a011038@aivle.kt.co.kr::5eff7e83-6e98-48ac-8338-0ff4db7c3a5e" providerId="AD" clId="Web-{2B1EB5C2-470D-4D92-B00B-AB12B396AA55}" dt="2022-03-01T13:17:10.423" v="1255" actId="1076"/>
          <ac:picMkLst>
            <pc:docMk/>
            <pc:sldMk cId="1918865897" sldId="291"/>
            <ac:picMk id="10" creationId="{2575FA85-6D12-4EC2-BEB7-B2206BE1439E}"/>
          </ac:picMkLst>
        </pc:picChg>
        <pc:picChg chg="add del mod">
          <ac:chgData name="박유진" userId="S::a011038@aivle.kt.co.kr::5eff7e83-6e98-48ac-8338-0ff4db7c3a5e" providerId="AD" clId="Web-{2B1EB5C2-470D-4D92-B00B-AB12B396AA55}" dt="2022-03-01T13:32:58.958" v="1428"/>
          <ac:picMkLst>
            <pc:docMk/>
            <pc:sldMk cId="1918865897" sldId="291"/>
            <ac:picMk id="11" creationId="{E1803B3D-7832-40DD-86AE-B46FE8F2FC07}"/>
          </ac:picMkLst>
        </pc:picChg>
        <pc:picChg chg="del">
          <ac:chgData name="박유진" userId="S::a011038@aivle.kt.co.kr::5eff7e83-6e98-48ac-8338-0ff4db7c3a5e" providerId="AD" clId="Web-{2B1EB5C2-470D-4D92-B00B-AB12B396AA55}" dt="2022-03-01T13:16:24.047" v="1235"/>
          <ac:picMkLst>
            <pc:docMk/>
            <pc:sldMk cId="1918865897" sldId="291"/>
            <ac:picMk id="12" creationId="{79B5048D-6B02-4915-8A8C-8C873B185CE7}"/>
          </ac:picMkLst>
        </pc:picChg>
        <pc:picChg chg="add mod">
          <ac:chgData name="박유진" userId="S::a011038@aivle.kt.co.kr::5eff7e83-6e98-48ac-8338-0ff4db7c3a5e" providerId="AD" clId="Web-{2B1EB5C2-470D-4D92-B00B-AB12B396AA55}" dt="2022-03-01T13:16:34.001" v="1242" actId="14100"/>
          <ac:picMkLst>
            <pc:docMk/>
            <pc:sldMk cId="1918865897" sldId="291"/>
            <ac:picMk id="15" creationId="{14586167-4CC9-4AC5-BF72-A342A845B7AB}"/>
          </ac:picMkLst>
        </pc:picChg>
        <pc:picChg chg="add mod">
          <ac:chgData name="박유진" userId="S::a011038@aivle.kt.co.kr::5eff7e83-6e98-48ac-8338-0ff4db7c3a5e" providerId="AD" clId="Web-{2B1EB5C2-470D-4D92-B00B-AB12B396AA55}" dt="2022-03-01T13:33:02.739" v="1430" actId="1076"/>
          <ac:picMkLst>
            <pc:docMk/>
            <pc:sldMk cId="1918865897" sldId="291"/>
            <ac:picMk id="16" creationId="{AFFF10C9-E6C4-48EB-95C3-C24DC3E418DB}"/>
          </ac:picMkLst>
        </pc:picChg>
      </pc:sldChg>
      <pc:sldChg chg="addSp delSp modSp add replId">
        <pc:chgData name="박유진" userId="S::a011038@aivle.kt.co.kr::5eff7e83-6e98-48ac-8338-0ff4db7c3a5e" providerId="AD" clId="Web-{2B1EB5C2-470D-4D92-B00B-AB12B396AA55}" dt="2022-03-01T13:21:46.963" v="1381" actId="20577"/>
        <pc:sldMkLst>
          <pc:docMk/>
          <pc:sldMk cId="7042751" sldId="295"/>
        </pc:sldMkLst>
        <pc:spChg chg="mod">
          <ac:chgData name="박유진" userId="S::a011038@aivle.kt.co.kr::5eff7e83-6e98-48ac-8338-0ff4db7c3a5e" providerId="AD" clId="Web-{2B1EB5C2-470D-4D92-B00B-AB12B396AA55}" dt="2022-03-01T12:52:21.478" v="698" actId="20577"/>
          <ac:spMkLst>
            <pc:docMk/>
            <pc:sldMk cId="7042751" sldId="295"/>
            <ac:spMk id="9" creationId="{BE6C921D-B833-48D9-9470-D22CC97F4BF0}"/>
          </ac:spMkLst>
        </pc:spChg>
        <pc:spChg chg="del">
          <ac:chgData name="박유진" userId="S::a011038@aivle.kt.co.kr::5eff7e83-6e98-48ac-8338-0ff4db7c3a5e" providerId="AD" clId="Web-{2B1EB5C2-470D-4D92-B00B-AB12B396AA55}" dt="2022-03-01T12:47:15.516" v="345"/>
          <ac:spMkLst>
            <pc:docMk/>
            <pc:sldMk cId="7042751" sldId="295"/>
            <ac:spMk id="13" creationId="{0DA80E10-0C6D-4A75-9FF6-17C369D40F3E}"/>
          </ac:spMkLst>
        </pc:spChg>
        <pc:spChg chg="add mod">
          <ac:chgData name="박유진" userId="S::a011038@aivle.kt.co.kr::5eff7e83-6e98-48ac-8338-0ff4db7c3a5e" providerId="AD" clId="Web-{2B1EB5C2-470D-4D92-B00B-AB12B396AA55}" dt="2022-03-01T13:21:46.963" v="1381" actId="20577"/>
          <ac:spMkLst>
            <pc:docMk/>
            <pc:sldMk cId="7042751" sldId="295"/>
            <ac:spMk id="16" creationId="{7EE52576-929C-4184-BFAD-2B0A5204EFD0}"/>
          </ac:spMkLst>
        </pc:spChg>
        <pc:spChg chg="del">
          <ac:chgData name="박유진" userId="S::a011038@aivle.kt.co.kr::5eff7e83-6e98-48ac-8338-0ff4db7c3a5e" providerId="AD" clId="Web-{2B1EB5C2-470D-4D92-B00B-AB12B396AA55}" dt="2022-03-01T13:17:47.050" v="1265"/>
          <ac:spMkLst>
            <pc:docMk/>
            <pc:sldMk cId="7042751" sldId="295"/>
            <ac:spMk id="30" creationId="{DB5E26A7-57B2-41B0-B021-D5D3E90B8FD1}"/>
          </ac:spMkLst>
        </pc:spChg>
        <pc:spChg chg="mod">
          <ac:chgData name="박유진" userId="S::a011038@aivle.kt.co.kr::5eff7e83-6e98-48ac-8338-0ff4db7c3a5e" providerId="AD" clId="Web-{2B1EB5C2-470D-4D92-B00B-AB12B396AA55}" dt="2022-03-01T12:49:25.082" v="392" actId="20577"/>
          <ac:spMkLst>
            <pc:docMk/>
            <pc:sldMk cId="7042751" sldId="295"/>
            <ac:spMk id="99" creationId="{00000000-0000-0000-0000-000000000000}"/>
          </ac:spMkLst>
        </pc:spChg>
        <pc:grpChg chg="del">
          <ac:chgData name="박유진" userId="S::a011038@aivle.kt.co.kr::5eff7e83-6e98-48ac-8338-0ff4db7c3a5e" providerId="AD" clId="Web-{2B1EB5C2-470D-4D92-B00B-AB12B396AA55}" dt="2022-03-01T12:47:11.532" v="344"/>
          <ac:grpSpMkLst>
            <pc:docMk/>
            <pc:sldMk cId="7042751" sldId="295"/>
            <ac:grpSpMk id="7" creationId="{A2BF123D-6BBD-44E7-8F1D-B52BBC3D5F26}"/>
          </ac:grpSpMkLst>
        </pc:grpChg>
        <pc:grpChg chg="add mod">
          <ac:chgData name="박유진" userId="S::a011038@aivle.kt.co.kr::5eff7e83-6e98-48ac-8338-0ff4db7c3a5e" providerId="AD" clId="Web-{2B1EB5C2-470D-4D92-B00B-AB12B396AA55}" dt="2022-03-01T12:52:25.978" v="699" actId="1076"/>
          <ac:grpSpMkLst>
            <pc:docMk/>
            <pc:sldMk cId="7042751" sldId="295"/>
            <ac:grpSpMk id="17" creationId="{CF201AE5-134C-4945-A8A0-D4B9C0AFA927}"/>
          </ac:grpSpMkLst>
        </pc:grpChg>
        <pc:picChg chg="del">
          <ac:chgData name="박유진" userId="S::a011038@aivle.kt.co.kr::5eff7e83-6e98-48ac-8338-0ff4db7c3a5e" providerId="AD" clId="Web-{2B1EB5C2-470D-4D92-B00B-AB12B396AA55}" dt="2022-03-01T12:47:57.002" v="356"/>
          <ac:picMkLst>
            <pc:docMk/>
            <pc:sldMk cId="7042751" sldId="295"/>
            <ac:picMk id="4" creationId="{54E5A997-FA22-4297-B0C8-1E42AECDA38A}"/>
          </ac:picMkLst>
        </pc:picChg>
        <pc:picChg chg="del">
          <ac:chgData name="박유진" userId="S::a011038@aivle.kt.co.kr::5eff7e83-6e98-48ac-8338-0ff4db7c3a5e" providerId="AD" clId="Web-{2B1EB5C2-470D-4D92-B00B-AB12B396AA55}" dt="2022-03-01T12:46:35.046" v="335"/>
          <ac:picMkLst>
            <pc:docMk/>
            <pc:sldMk cId="7042751" sldId="295"/>
            <ac:picMk id="5" creationId="{38EF218A-23A7-4390-A60C-335183F3B905}"/>
          </ac:picMkLst>
        </pc:picChg>
        <pc:picChg chg="del">
          <ac:chgData name="박유진" userId="S::a011038@aivle.kt.co.kr::5eff7e83-6e98-48ac-8338-0ff4db7c3a5e" providerId="AD" clId="Web-{2B1EB5C2-470D-4D92-B00B-AB12B396AA55}" dt="2022-03-01T12:46:41.875" v="338"/>
          <ac:picMkLst>
            <pc:docMk/>
            <pc:sldMk cId="7042751" sldId="295"/>
            <ac:picMk id="6" creationId="{3E31EE05-7231-4968-8A5E-B8682DECCB55}"/>
          </ac:picMkLst>
        </pc:picChg>
        <pc:picChg chg="add mod">
          <ac:chgData name="박유진" userId="S::a011038@aivle.kt.co.kr::5eff7e83-6e98-48ac-8338-0ff4db7c3a5e" providerId="AD" clId="Web-{2B1EB5C2-470D-4D92-B00B-AB12B396AA55}" dt="2022-03-01T12:47:27.313" v="353" actId="1076"/>
          <ac:picMkLst>
            <pc:docMk/>
            <pc:sldMk cId="7042751" sldId="295"/>
            <ac:picMk id="8" creationId="{8C7C9875-FC5B-4E54-ADC2-523137085FEC}"/>
          </ac:picMkLst>
        </pc:picChg>
        <pc:picChg chg="add mod">
          <ac:chgData name="박유진" userId="S::a011038@aivle.kt.co.kr::5eff7e83-6e98-48ac-8338-0ff4db7c3a5e" providerId="AD" clId="Web-{2B1EB5C2-470D-4D92-B00B-AB12B396AA55}" dt="2022-03-01T12:47:29.673" v="354" actId="1076"/>
          <ac:picMkLst>
            <pc:docMk/>
            <pc:sldMk cId="7042751" sldId="295"/>
            <ac:picMk id="10" creationId="{FE5E46FE-D9B0-4E6E-BBA8-3F532B2700E0}"/>
          </ac:picMkLst>
        </pc:picChg>
        <pc:picChg chg="add mod">
          <ac:chgData name="박유진" userId="S::a011038@aivle.kt.co.kr::5eff7e83-6e98-48ac-8338-0ff4db7c3a5e" providerId="AD" clId="Web-{2B1EB5C2-470D-4D92-B00B-AB12B396AA55}" dt="2022-03-01T12:48:12.299" v="365" actId="1076"/>
          <ac:picMkLst>
            <pc:docMk/>
            <pc:sldMk cId="7042751" sldId="295"/>
            <ac:picMk id="11" creationId="{FA1EFDFD-2484-4E8C-851B-F4A0A17163F9}"/>
          </ac:picMkLst>
        </pc:picChg>
        <pc:picChg chg="del">
          <ac:chgData name="박유진" userId="S::a011038@aivle.kt.co.kr::5eff7e83-6e98-48ac-8338-0ff4db7c3a5e" providerId="AD" clId="Web-{2B1EB5C2-470D-4D92-B00B-AB12B396AA55}" dt="2022-03-01T12:48:00.549" v="358"/>
          <ac:picMkLst>
            <pc:docMk/>
            <pc:sldMk cId="7042751" sldId="295"/>
            <ac:picMk id="12" creationId="{79B5048D-6B02-4915-8A8C-8C873B185CE7}"/>
          </ac:picMkLst>
        </pc:picChg>
        <pc:picChg chg="add mod">
          <ac:chgData name="박유진" userId="S::a011038@aivle.kt.co.kr::5eff7e83-6e98-48ac-8338-0ff4db7c3a5e" providerId="AD" clId="Web-{2B1EB5C2-470D-4D92-B00B-AB12B396AA55}" dt="2022-03-01T12:48:08.783" v="362" actId="1076"/>
          <ac:picMkLst>
            <pc:docMk/>
            <pc:sldMk cId="7042751" sldId="295"/>
            <ac:picMk id="15" creationId="{0ADC1049-D270-47AF-A337-642175F300C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8.png"/><Relationship Id="rId7" Type="http://schemas.openxmlformats.org/officeDocument/2006/relationships/image" Target="../media/image3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8.png"/><Relationship Id="rId7" Type="http://schemas.openxmlformats.org/officeDocument/2006/relationships/image" Target="../media/image3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18.png"/><Relationship Id="rId7" Type="http://schemas.openxmlformats.org/officeDocument/2006/relationships/image" Target="../media/image4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png"/><Relationship Id="rId5" Type="http://schemas.openxmlformats.org/officeDocument/2006/relationships/image" Target="../media/image8.png"/><Relationship Id="rId10" Type="http://schemas.openxmlformats.org/officeDocument/2006/relationships/image" Target="../media/image46.png"/><Relationship Id="rId4" Type="http://schemas.openxmlformats.org/officeDocument/2006/relationships/image" Target="../media/image7.png"/><Relationship Id="rId9" Type="http://schemas.openxmlformats.org/officeDocument/2006/relationships/image" Target="../media/image4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18.png"/><Relationship Id="rId7" Type="http://schemas.openxmlformats.org/officeDocument/2006/relationships/image" Target="../media/image4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png"/><Relationship Id="rId3" Type="http://schemas.openxmlformats.org/officeDocument/2006/relationships/image" Target="../media/image18.png"/><Relationship Id="rId7" Type="http://schemas.openxmlformats.org/officeDocument/2006/relationships/image" Target="../media/image5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0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3" Type="http://schemas.openxmlformats.org/officeDocument/2006/relationships/image" Target="../media/image18.png"/><Relationship Id="rId7" Type="http://schemas.openxmlformats.org/officeDocument/2006/relationships/image" Target="../media/image5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3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5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png"/><Relationship Id="rId3" Type="http://schemas.openxmlformats.org/officeDocument/2006/relationships/image" Target="../media/image18.png"/><Relationship Id="rId7" Type="http://schemas.openxmlformats.org/officeDocument/2006/relationships/image" Target="../media/image5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7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6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png"/><Relationship Id="rId3" Type="http://schemas.openxmlformats.org/officeDocument/2006/relationships/image" Target="../media/image18.png"/><Relationship Id="rId7" Type="http://schemas.openxmlformats.org/officeDocument/2006/relationships/image" Target="../media/image6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1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6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8.png"/><Relationship Id="rId7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8.png"/><Relationship Id="rId7" Type="http://schemas.openxmlformats.org/officeDocument/2006/relationships/image" Target="../media/image2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18.png"/><Relationship Id="rId7" Type="http://schemas.openxmlformats.org/officeDocument/2006/relationships/image" Target="../media/image3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21D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578425" y="1644296"/>
            <a:ext cx="13359077" cy="1779270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8200">
                <a:solidFill>
                  <a:srgbClr val="FFFFFF"/>
                </a:solidFill>
                <a:latin typeface="Pretendard ExtraBold"/>
              </a:rPr>
              <a:t>Mobile </a:t>
            </a:r>
            <a:r>
              <a:rPr lang="ko-KR" altLang="en-US" sz="8200">
                <a:solidFill>
                  <a:srgbClr val="FFFFFF"/>
                </a:solidFill>
                <a:latin typeface="Pretendard ExtraBold"/>
              </a:rPr>
              <a:t>고객 이탈 분석</a:t>
            </a:r>
            <a:endParaRPr lang="en-US" altLang="ko-KR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BAD1C3-7CD7-4FFB-ACEE-80AA0B76A2BF}"/>
              </a:ext>
            </a:extLst>
          </p:cNvPr>
          <p:cNvSpPr txBox="1"/>
          <p:nvPr/>
        </p:nvSpPr>
        <p:spPr>
          <a:xfrm>
            <a:off x="12866985" y="8907223"/>
            <a:ext cx="502087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3600" b="1">
                <a:solidFill>
                  <a:schemeClr val="bg1"/>
                </a:solidFill>
                <a:cs typeface="Calibri"/>
              </a:rPr>
              <a:t>박유진, 서승우, </a:t>
            </a:r>
            <a:r>
              <a:rPr lang="ko-KR" altLang="en-US" sz="3600" b="1" err="1">
                <a:solidFill>
                  <a:schemeClr val="bg1"/>
                </a:solidFill>
                <a:cs typeface="Calibri"/>
              </a:rPr>
              <a:t>송정우</a:t>
            </a:r>
            <a:endParaRPr lang="ko-KR" altLang="en-US" sz="3600" b="1">
              <a:solidFill>
                <a:schemeClr val="bg1"/>
              </a:solidFill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ject 2">
            <a:extLst>
              <a:ext uri="{FF2B5EF4-FFF2-40B4-BE49-F238E27FC236}">
                <a16:creationId xmlns:a16="http://schemas.microsoft.com/office/drawing/2014/main" id="{1AB19038-133A-4FAD-A146-A5DFEB075EF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0207" y="2930519"/>
            <a:ext cx="10090495" cy="6388791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02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7" name="Object 97"/>
          <p:cNvSpPr txBox="1"/>
          <p:nvPr/>
        </p:nvSpPr>
        <p:spPr>
          <a:xfrm>
            <a:off x="1302134" y="573402"/>
            <a:ext cx="186106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이변량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분석</a:t>
            </a:r>
            <a:endParaRPr lang="en-US" altLang="ko-KR" sz="2400" b="1">
              <a:solidFill>
                <a:srgbClr val="121D49"/>
              </a:solidFill>
              <a:latin typeface="Pretendard Light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910149" y="1990102"/>
            <a:ext cx="544007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5. OVERAGE --&gt; </a:t>
            </a:r>
            <a:r>
              <a:rPr lang="en-US" altLang="en-US" sz="3200">
                <a:solidFill>
                  <a:srgbClr val="121D49"/>
                </a:solidFill>
                <a:latin typeface="Pretendard ExtraBold"/>
                <a:ea typeface="Malgun Gothic"/>
              </a:rPr>
              <a:t>CHRUN</a:t>
            </a:r>
            <a:endParaRPr lang="ko-KR" altLang="en-US" sz="3200">
              <a:solidFill>
                <a:srgbClr val="121D49"/>
              </a:solidFill>
              <a:latin typeface="Pretendard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30504" y="4024944"/>
            <a:ext cx="6309910" cy="29578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ko-KR">
                <a:ea typeface="+mn-lt"/>
                <a:cs typeface="+mn-lt"/>
              </a:rPr>
              <a:t> </a:t>
            </a:r>
            <a:r>
              <a:rPr lang="ko-KR" altLang="en-US">
                <a:ea typeface="+mn-lt"/>
                <a:cs typeface="+mn-lt"/>
              </a:rPr>
              <a:t> </a:t>
            </a:r>
            <a:r>
              <a:rPr lang="ko-KR">
                <a:ea typeface="+mn-lt"/>
                <a:cs typeface="+mn-lt"/>
              </a:rPr>
              <a:t>그래프 상에서,</a:t>
            </a:r>
          </a:p>
          <a:p>
            <a:pPr lvl="1"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  약 </a:t>
            </a:r>
            <a:r>
              <a:rPr lang="en-US" altLang="ko-KR">
                <a:ea typeface="+mn-lt"/>
                <a:cs typeface="+mn-lt"/>
              </a:rPr>
              <a:t>110</a:t>
            </a:r>
            <a:r>
              <a:rPr lang="ko-KR" altLang="en-US">
                <a:ea typeface="+mn-lt"/>
                <a:cs typeface="+mn-lt"/>
              </a:rPr>
              <a:t>분을 기준으로 대부분의 구간에서는 전체 </a:t>
            </a:r>
            <a:r>
              <a:rPr lang="ko-KR">
                <a:ea typeface="+mn-lt"/>
                <a:cs typeface="+mn-lt"/>
              </a:rPr>
              <a:t>평균보다 </a:t>
            </a:r>
            <a:r>
              <a:rPr lang="ko-KR" altLang="en-US">
                <a:ea typeface="+mn-lt"/>
                <a:cs typeface="+mn-lt"/>
              </a:rPr>
              <a:t>이탈 비율이 높음을 알 수 있다</a:t>
            </a:r>
            <a:r>
              <a:rPr lang="en-US" altLang="ko-KR">
                <a:ea typeface="+mn-lt"/>
                <a:cs typeface="+mn-lt"/>
              </a:rPr>
              <a:t>.</a:t>
            </a:r>
            <a:endParaRPr lang="ko-KR"/>
          </a:p>
          <a:p>
            <a:pPr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  </a:t>
            </a:r>
            <a:r>
              <a:rPr lang="ko-KR" altLang="en-US" err="1">
                <a:ea typeface="+mn-lt"/>
                <a:cs typeface="+mn-lt"/>
              </a:rPr>
              <a:t>로지스틱회귀로부터</a:t>
            </a:r>
            <a:r>
              <a:rPr lang="ko-KR" altLang="en-US">
                <a:ea typeface="+mn-lt"/>
                <a:cs typeface="+mn-lt"/>
              </a:rPr>
              <a:t>,</a:t>
            </a:r>
            <a:endParaRPr lang="ko-KR" err="1"/>
          </a:p>
          <a:p>
            <a:pPr lvl="1">
              <a:buFont typeface="Arial"/>
              <a:buChar char="•"/>
            </a:pPr>
            <a:r>
              <a:rPr lang="en-US" altLang="ko-KR">
                <a:ea typeface="+mn-lt"/>
                <a:cs typeface="+mn-lt"/>
              </a:rPr>
              <a:t>  p-value</a:t>
            </a:r>
            <a:r>
              <a:rPr lang="ko-KR" altLang="en-US">
                <a:ea typeface="+mn-lt"/>
                <a:cs typeface="+mn-lt"/>
              </a:rPr>
              <a:t>가 거의 </a:t>
            </a:r>
            <a:r>
              <a:rPr lang="en-US" altLang="ko-KR">
                <a:ea typeface="+mn-lt"/>
                <a:cs typeface="+mn-lt"/>
              </a:rPr>
              <a:t>0</a:t>
            </a:r>
            <a:r>
              <a:rPr lang="ko-KR" altLang="en-US">
                <a:ea typeface="+mn-lt"/>
                <a:cs typeface="+mn-lt"/>
              </a:rPr>
              <a:t>에 수렴함으로 유의미한 값으로 볼 수 있다</a:t>
            </a:r>
            <a:r>
              <a:rPr lang="en-US" altLang="ko-KR">
                <a:ea typeface="+mn-lt"/>
                <a:cs typeface="+mn-lt"/>
              </a:rPr>
              <a:t>.</a:t>
            </a:r>
            <a:endParaRPr lang="ko-KR" altLang="en-US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ko-KR">
                <a:ea typeface="+mn-lt"/>
                <a:cs typeface="+mn-lt"/>
              </a:rPr>
              <a:t> </a:t>
            </a:r>
            <a:r>
              <a:rPr lang="ko-KR" altLang="en-US">
                <a:ea typeface="+mn-lt"/>
                <a:cs typeface="+mn-lt"/>
              </a:rPr>
              <a:t> </a:t>
            </a:r>
            <a:r>
              <a:rPr lang="ko-KR">
                <a:ea typeface="+mn-lt"/>
                <a:cs typeface="+mn-lt"/>
              </a:rPr>
              <a:t>결론: 월 초과사용 시간에 따라 이탈여부 차이가 있다고 볼 수 있다.</a:t>
            </a:r>
          </a:p>
          <a:p>
            <a:pPr lvl="1">
              <a:buFont typeface="Arial"/>
              <a:buChar char="•"/>
            </a:pPr>
            <a:r>
              <a:rPr lang="ko-KR">
                <a:ea typeface="+mn-lt"/>
                <a:cs typeface="+mn-lt"/>
              </a:rPr>
              <a:t>  강한 관계</a:t>
            </a:r>
            <a:endParaRPr lang="ko-KR"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altLang="en-US">
              <a:latin typeface="Pretendard Light"/>
              <a:cs typeface="Calibri"/>
            </a:endParaRP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C4DF9DAD-E4BE-47FF-9B3B-89DEE4143A77}"/>
              </a:ext>
            </a:extLst>
          </p:cNvPr>
          <p:cNvGrpSpPr/>
          <p:nvPr/>
        </p:nvGrpSpPr>
        <p:grpSpPr>
          <a:xfrm>
            <a:off x="11333304" y="6998214"/>
            <a:ext cx="1495990" cy="691999"/>
            <a:chOff x="9419124" y="2619010"/>
            <a:chExt cx="1495990" cy="691999"/>
          </a:xfrm>
        </p:grpSpPr>
        <p:grpSp>
          <p:nvGrpSpPr>
            <p:cNvPr id="93" name="그룹 1029">
              <a:extLst>
                <a:ext uri="{FF2B5EF4-FFF2-40B4-BE49-F238E27FC236}">
                  <a16:creationId xmlns:a16="http://schemas.microsoft.com/office/drawing/2014/main" id="{E3D2837C-420E-42A2-B751-BC6035F2FD33}"/>
                </a:ext>
              </a:extLst>
            </p:cNvPr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117" name="Object 80">
                <a:extLst>
                  <a:ext uri="{FF2B5EF4-FFF2-40B4-BE49-F238E27FC236}">
                    <a16:creationId xmlns:a16="http://schemas.microsoft.com/office/drawing/2014/main" id="{B76ADD4A-2553-4606-9E72-319663F7F3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94" name="그룹 1030">
              <a:extLst>
                <a:ext uri="{FF2B5EF4-FFF2-40B4-BE49-F238E27FC236}">
                  <a16:creationId xmlns:a16="http://schemas.microsoft.com/office/drawing/2014/main" id="{DF67EADB-4A39-46DF-9E36-74076286442F}"/>
                </a:ext>
              </a:extLst>
            </p:cNvPr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116" name="Object 83">
                <a:extLst>
                  <a:ext uri="{FF2B5EF4-FFF2-40B4-BE49-F238E27FC236}">
                    <a16:creationId xmlns:a16="http://schemas.microsoft.com/office/drawing/2014/main" id="{166C27CE-47E5-402D-8E5A-D89716729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96" name="Object 86">
              <a:extLst>
                <a:ext uri="{FF2B5EF4-FFF2-40B4-BE49-F238E27FC236}">
                  <a16:creationId xmlns:a16="http://schemas.microsoft.com/office/drawing/2014/main" id="{DA6095AF-5D7C-4472-8DDA-FDA65158129F}"/>
                </a:ext>
              </a:extLst>
            </p:cNvPr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추가 분석</a:t>
              </a:r>
            </a:p>
          </p:txBody>
        </p:sp>
      </p:grpSp>
      <p:sp>
        <p:nvSpPr>
          <p:cNvPr id="13" name="Object 99">
            <a:extLst>
              <a:ext uri="{FF2B5EF4-FFF2-40B4-BE49-F238E27FC236}">
                <a16:creationId xmlns:a16="http://schemas.microsoft.com/office/drawing/2014/main" id="{FF05F502-A1F5-4A7A-AF66-7C6E64ED2689}"/>
              </a:ext>
            </a:extLst>
          </p:cNvPr>
          <p:cNvSpPr txBox="1"/>
          <p:nvPr/>
        </p:nvSpPr>
        <p:spPr>
          <a:xfrm>
            <a:off x="1386542" y="2571499"/>
            <a:ext cx="3101137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600">
                <a:solidFill>
                  <a:srgbClr val="121D49"/>
                </a:solidFill>
                <a:latin typeface="Pretendard ExtraBold"/>
              </a:rPr>
              <a:t>OVERAGE: 월 초과사용 시간(분)</a:t>
            </a:r>
            <a:endParaRPr lang="ko-KR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B15059-D205-4903-8DEC-33DFD7BE8970}"/>
              </a:ext>
            </a:extLst>
          </p:cNvPr>
          <p:cNvSpPr txBox="1"/>
          <p:nvPr/>
        </p:nvSpPr>
        <p:spPr>
          <a:xfrm>
            <a:off x="11330504" y="7743136"/>
            <a:ext cx="6309910" cy="8781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>
                <a:ea typeface="+mn-lt"/>
                <a:cs typeface="+mn-lt"/>
              </a:rPr>
              <a:t>약 280분 구간에서 다시 평균 밑으로 내려온 이유에 대해 확인해볼 필요가 있다.</a:t>
            </a: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2541E9FA-BCE1-4C01-A2BB-9B15F0EF6B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119" y="5267412"/>
            <a:ext cx="4910136" cy="3395488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B5004889-6950-40E8-B0F3-A013EEBC67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2619" y="5285292"/>
            <a:ext cx="4874417" cy="3240663"/>
          </a:xfrm>
          <a:prstGeom prst="rect">
            <a:avLst/>
          </a:prstGeom>
        </p:spPr>
      </p:pic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161FE620-1B01-43B3-9B46-AC46F70DBB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5556" y="3566696"/>
            <a:ext cx="3612356" cy="1010481"/>
          </a:xfrm>
          <a:prstGeom prst="rect">
            <a:avLst/>
          </a:prstGeom>
        </p:spPr>
      </p:pic>
      <p:pic>
        <p:nvPicPr>
          <p:cNvPr id="6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410DCFC-22F1-4718-8E62-553DDE3FA6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97806" y="3285653"/>
            <a:ext cx="2743200" cy="181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42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2">
            <a:extLst>
              <a:ext uri="{FF2B5EF4-FFF2-40B4-BE49-F238E27FC236}">
                <a16:creationId xmlns:a16="http://schemas.microsoft.com/office/drawing/2014/main" id="{742C23FF-C681-415C-8975-FBD65408239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0207" y="2930519"/>
            <a:ext cx="10090495" cy="6388791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02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7" name="Object 97"/>
          <p:cNvSpPr txBox="1"/>
          <p:nvPr/>
        </p:nvSpPr>
        <p:spPr>
          <a:xfrm>
            <a:off x="1302134" y="573402"/>
            <a:ext cx="186106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이변량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분석</a:t>
            </a:r>
            <a:endParaRPr lang="en-US" altLang="ko-KR" sz="2400" b="1">
              <a:solidFill>
                <a:srgbClr val="121D49"/>
              </a:solidFill>
              <a:latin typeface="Pretendard Light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879669" y="1990102"/>
            <a:ext cx="678357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6. 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  <a:ea typeface="+mn-lt"/>
                <a:cs typeface="+mn-lt"/>
              </a:rPr>
              <a:t>LEFTOVER--&gt;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 CHURN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45744" y="4143559"/>
            <a:ext cx="662940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,Sans-Serif"/>
              <a:buChar char="•"/>
            </a:pPr>
            <a:r>
              <a:rPr lang="ko-KR" altLang="en-US" sz="2000">
                <a:ea typeface="+mn-lt"/>
                <a:cs typeface="Calibri"/>
              </a:rPr>
              <a:t>월 사용 잔여시간(%)은 10%, 이내 30% 이내 그리고 그 이상을 기준으로 3개의 그룹으로 나뉜다. 보통 30% 이내의 고객의 이탈율이 낮은 편이었다. </a:t>
            </a:r>
          </a:p>
          <a:p>
            <a:pPr marL="342900" indent="-342900" algn="just">
              <a:buFont typeface="Arial,Sans-Serif"/>
              <a:buChar char="•"/>
            </a:pPr>
            <a:endParaRPr lang="ko-KR" altLang="en-US" sz="2000">
              <a:ea typeface="+mn-lt"/>
              <a:cs typeface="Calibri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ko-KR" altLang="en-US" sz="2000">
                <a:ea typeface="+mn-lt"/>
                <a:cs typeface="Calibri"/>
              </a:rPr>
              <a:t>로지스틱 회귀 결과 월 사용 잔여시간과 통신사 이탈 여부 간의 관계가 어느 정도는 있어 보인다. </a:t>
            </a: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C4DF9DAD-E4BE-47FF-9B3B-89DEE4143A77}"/>
              </a:ext>
            </a:extLst>
          </p:cNvPr>
          <p:cNvGrpSpPr/>
          <p:nvPr/>
        </p:nvGrpSpPr>
        <p:grpSpPr>
          <a:xfrm>
            <a:off x="11270536" y="6729035"/>
            <a:ext cx="1482558" cy="691999"/>
            <a:chOff x="9432556" y="2619010"/>
            <a:chExt cx="1482558" cy="691999"/>
          </a:xfrm>
        </p:grpSpPr>
        <p:grpSp>
          <p:nvGrpSpPr>
            <p:cNvPr id="93" name="그룹 1029">
              <a:extLst>
                <a:ext uri="{FF2B5EF4-FFF2-40B4-BE49-F238E27FC236}">
                  <a16:creationId xmlns:a16="http://schemas.microsoft.com/office/drawing/2014/main" id="{E3D2837C-420E-42A2-B751-BC6035F2FD33}"/>
                </a:ext>
              </a:extLst>
            </p:cNvPr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117" name="Object 80">
                <a:extLst>
                  <a:ext uri="{FF2B5EF4-FFF2-40B4-BE49-F238E27FC236}">
                    <a16:creationId xmlns:a16="http://schemas.microsoft.com/office/drawing/2014/main" id="{B76ADD4A-2553-4606-9E72-319663F7F3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94" name="그룹 1030">
              <a:extLst>
                <a:ext uri="{FF2B5EF4-FFF2-40B4-BE49-F238E27FC236}">
                  <a16:creationId xmlns:a16="http://schemas.microsoft.com/office/drawing/2014/main" id="{DF67EADB-4A39-46DF-9E36-74076286442F}"/>
                </a:ext>
              </a:extLst>
            </p:cNvPr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116" name="Object 83">
                <a:extLst>
                  <a:ext uri="{FF2B5EF4-FFF2-40B4-BE49-F238E27FC236}">
                    <a16:creationId xmlns:a16="http://schemas.microsoft.com/office/drawing/2014/main" id="{166C27CE-47E5-402D-8E5A-D89716729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85959ACC-2730-4040-9AFC-FC0EA80C0A0D}"/>
              </a:ext>
            </a:extLst>
          </p:cNvPr>
          <p:cNvSpPr txBox="1"/>
          <p:nvPr/>
        </p:nvSpPr>
        <p:spPr>
          <a:xfrm>
            <a:off x="11345743" y="7638292"/>
            <a:ext cx="6537960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sz="2000">
                <a:latin typeface="Calibri"/>
                <a:cs typeface="Calibri"/>
              </a:rPr>
              <a:t>월 사용 잔여시간을 </a:t>
            </a:r>
            <a:r>
              <a:rPr lang="en-US" altLang="ko-KR" sz="2000">
                <a:latin typeface="Calibri"/>
                <a:cs typeface="Calibri"/>
              </a:rPr>
              <a:t>10% </a:t>
            </a:r>
            <a:r>
              <a:rPr lang="en-US" altLang="ko-KR" sz="2000" err="1">
                <a:latin typeface="Calibri"/>
                <a:cs typeface="Calibri"/>
              </a:rPr>
              <a:t>미만</a:t>
            </a:r>
            <a:r>
              <a:rPr lang="en-US" altLang="ko-KR" sz="2000">
                <a:latin typeface="Calibri"/>
                <a:cs typeface="Calibri"/>
              </a:rPr>
              <a:t>,</a:t>
            </a:r>
            <a:r>
              <a:rPr lang="ko-KR" altLang="en-US" sz="2000">
                <a:latin typeface="Calibri"/>
                <a:cs typeface="Calibri"/>
              </a:rPr>
              <a:t> 30% 미만, 그리고 그 이상으로 범주로 바꾸어 분석할 필요가 있다</a:t>
            </a:r>
            <a:r>
              <a:rPr lang="en-US" altLang="ko-KR" sz="2000">
                <a:latin typeface="Calibri"/>
                <a:cs typeface="Calibri"/>
              </a:rPr>
              <a:t>.</a:t>
            </a:r>
            <a:r>
              <a:rPr lang="ko-KR" altLang="en-US" sz="2000">
                <a:latin typeface="Calibri"/>
                <a:cs typeface="Calibri"/>
              </a:rPr>
              <a:t> 왜냐하면 수치화에서 사용된 로지스틱 회귀는 미봉책이기 때문이다</a:t>
            </a:r>
            <a:r>
              <a:rPr lang="ko-KR" sz="2000">
                <a:latin typeface="Calibri"/>
                <a:cs typeface="Calibri"/>
              </a:rPr>
              <a:t>.</a:t>
            </a:r>
            <a:endParaRPr lang="ko-KR" altLang="en-US" sz="2000">
              <a:ea typeface="+mn-lt"/>
              <a:cs typeface="+mn-lt"/>
            </a:endParaRPr>
          </a:p>
          <a:p>
            <a:endParaRPr lang="ko-KR" altLang="en-US">
              <a:latin typeface="Pretendard Light"/>
            </a:endParaRPr>
          </a:p>
        </p:txBody>
      </p:sp>
      <p:sp>
        <p:nvSpPr>
          <p:cNvPr id="10" name="Object 86">
            <a:extLst>
              <a:ext uri="{FF2B5EF4-FFF2-40B4-BE49-F238E27FC236}">
                <a16:creationId xmlns:a16="http://schemas.microsoft.com/office/drawing/2014/main" id="{D1F756FA-4737-487D-8A60-10DB1416D607}"/>
              </a:ext>
            </a:extLst>
          </p:cNvPr>
          <p:cNvSpPr txBox="1"/>
          <p:nvPr/>
        </p:nvSpPr>
        <p:spPr>
          <a:xfrm>
            <a:off x="11272344" y="6878705"/>
            <a:ext cx="149565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>
                <a:solidFill>
                  <a:srgbClr val="121D49"/>
                </a:solidFill>
                <a:latin typeface="Pretendard Medium"/>
              </a:rPr>
              <a:t>추가 분석</a:t>
            </a:r>
          </a:p>
        </p:txBody>
      </p:sp>
      <p:pic>
        <p:nvPicPr>
          <p:cNvPr id="3" name="그림 6">
            <a:extLst>
              <a:ext uri="{FF2B5EF4-FFF2-40B4-BE49-F238E27FC236}">
                <a16:creationId xmlns:a16="http://schemas.microsoft.com/office/drawing/2014/main" id="{5C7CB4AE-E893-423A-8100-E70E512746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3021" y="5721686"/>
            <a:ext cx="9204960" cy="3608627"/>
          </a:xfrm>
          <a:prstGeom prst="rect">
            <a:avLst/>
          </a:prstGeom>
        </p:spPr>
      </p:pic>
      <p:pic>
        <p:nvPicPr>
          <p:cNvPr id="7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id="{EEC7FA88-ABC7-4886-B8D3-D4BE6FC99D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9830" y="3623536"/>
            <a:ext cx="2743200" cy="1964164"/>
          </a:xfrm>
          <a:prstGeom prst="rect">
            <a:avLst/>
          </a:prstGeom>
        </p:spPr>
      </p:pic>
      <p:pic>
        <p:nvPicPr>
          <p:cNvPr id="11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6F690728-AF02-4D3F-926B-6FCD2AD265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35078" y="4744689"/>
            <a:ext cx="2859421" cy="842765"/>
          </a:xfrm>
          <a:prstGeom prst="rect">
            <a:avLst/>
          </a:prstGeom>
        </p:spPr>
      </p:pic>
      <p:pic>
        <p:nvPicPr>
          <p:cNvPr id="12" name="그림 13">
            <a:extLst>
              <a:ext uri="{FF2B5EF4-FFF2-40B4-BE49-F238E27FC236}">
                <a16:creationId xmlns:a16="http://schemas.microsoft.com/office/drawing/2014/main" id="{04710C18-298E-4DB3-BD6D-686B2A405EA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0553" t="-113" b="49553"/>
          <a:stretch/>
        </p:blipFill>
        <p:spPr>
          <a:xfrm>
            <a:off x="6895408" y="2925878"/>
            <a:ext cx="4077398" cy="2072672"/>
          </a:xfrm>
          <a:prstGeom prst="rect">
            <a:avLst/>
          </a:prstGeom>
        </p:spPr>
      </p:pic>
      <p:sp>
        <p:nvSpPr>
          <p:cNvPr id="14" name="Object 99">
            <a:extLst>
              <a:ext uri="{FF2B5EF4-FFF2-40B4-BE49-F238E27FC236}">
                <a16:creationId xmlns:a16="http://schemas.microsoft.com/office/drawing/2014/main" id="{8984D833-60A7-4001-91A8-25A5684D6E9F}"/>
              </a:ext>
            </a:extLst>
          </p:cNvPr>
          <p:cNvSpPr txBox="1"/>
          <p:nvPr/>
        </p:nvSpPr>
        <p:spPr>
          <a:xfrm>
            <a:off x="1223256" y="2571499"/>
            <a:ext cx="3101137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600">
                <a:solidFill>
                  <a:srgbClr val="121D49"/>
                </a:solidFill>
                <a:latin typeface="Pretendard ExtraBold"/>
              </a:rPr>
              <a:t>LEFTOVER: 월 사용 잔여시간(%)</a:t>
            </a:r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238860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ject 2">
            <a:extLst>
              <a:ext uri="{FF2B5EF4-FFF2-40B4-BE49-F238E27FC236}">
                <a16:creationId xmlns:a16="http://schemas.microsoft.com/office/drawing/2014/main" id="{105DA628-242B-407F-A595-D3CD6AE6A58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0207" y="2930519"/>
            <a:ext cx="10090495" cy="6388791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02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7" name="Object 97"/>
          <p:cNvSpPr txBox="1"/>
          <p:nvPr/>
        </p:nvSpPr>
        <p:spPr>
          <a:xfrm>
            <a:off x="1302134" y="573402"/>
            <a:ext cx="186106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이변량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분석</a:t>
            </a:r>
            <a:endParaRPr lang="en-US" altLang="ko-KR" sz="2400" b="1">
              <a:solidFill>
                <a:srgbClr val="121D49"/>
              </a:solidFill>
              <a:latin typeface="Pretendard Light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910149" y="1990102"/>
            <a:ext cx="574487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7. 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  <a:ea typeface="+mn-lt"/>
                <a:cs typeface="+mn-lt"/>
              </a:rPr>
              <a:t>HANDSET_PRICE 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--&gt;  CHURN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178104" y="4158799"/>
            <a:ext cx="651002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휴대폰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가격의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평균은</a:t>
            </a:r>
            <a:r>
              <a:rPr lang="en-US" altLang="ko-KR">
                <a:ea typeface="+mn-lt"/>
                <a:cs typeface="+mn-lt"/>
              </a:rPr>
              <a:t> 390</a:t>
            </a:r>
            <a:r>
              <a:rPr lang="ko-KR" altLang="en-US">
                <a:ea typeface="+mn-lt"/>
                <a:cs typeface="+mn-lt"/>
              </a:rPr>
              <a:t>달러이며</a:t>
            </a:r>
            <a:r>
              <a:rPr lang="en-US" altLang="ko-KR">
                <a:ea typeface="+mn-lt"/>
                <a:cs typeface="+mn-lt"/>
              </a:rPr>
              <a:t>, </a:t>
            </a:r>
            <a:r>
              <a:rPr lang="ko-KR" altLang="en-US">
                <a:ea typeface="+mn-lt"/>
                <a:cs typeface="+mn-lt"/>
              </a:rPr>
              <a:t>대부분의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분포가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평균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이내에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분포되어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있다</a:t>
            </a:r>
            <a:r>
              <a:rPr lang="en-US" altLang="ko-KR">
                <a:ea typeface="+mn-lt"/>
                <a:cs typeface="+mn-lt"/>
              </a:rPr>
              <a:t>. </a:t>
            </a:r>
            <a:r>
              <a:rPr lang="ko-KR" altLang="en-US">
                <a:ea typeface="+mn-lt"/>
                <a:cs typeface="+mn-lt"/>
              </a:rPr>
              <a:t>핸드폰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가격이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높은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사람일수록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번호이동을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할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확률이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높을 것으로 예상된다. </a:t>
            </a:r>
            <a:endParaRPr lang="en-US" altLang="ko-KR"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err="1">
                <a:ea typeface="+mn-lt"/>
                <a:cs typeface="+mn-lt"/>
              </a:rPr>
              <a:t>휴대폰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가격</a:t>
            </a:r>
            <a:r>
              <a:rPr lang="en-US">
                <a:ea typeface="+mn-lt"/>
                <a:cs typeface="+mn-lt"/>
              </a:rPr>
              <a:t> 400달러를 </a:t>
            </a:r>
            <a:r>
              <a:rPr lang="en-US" err="1">
                <a:ea typeface="+mn-lt"/>
                <a:cs typeface="+mn-lt"/>
              </a:rPr>
              <a:t>기준으로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이탈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여부율도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달라진다</a:t>
            </a:r>
            <a:r>
              <a:rPr lang="en-US">
                <a:ea typeface="+mn-lt"/>
                <a:cs typeface="+mn-lt"/>
              </a:rPr>
              <a:t>.  </a:t>
            </a:r>
            <a:r>
              <a:rPr lang="en-US" err="1">
                <a:ea typeface="+mn-lt"/>
                <a:cs typeface="+mn-lt"/>
              </a:rPr>
              <a:t>휴대폰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가격이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비쌀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수록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이탈율이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높다</a:t>
            </a:r>
            <a:r>
              <a:rPr lang="en-US">
                <a:ea typeface="+mn-lt"/>
                <a:cs typeface="+mn-lt"/>
              </a:rPr>
              <a:t>. p-</a:t>
            </a:r>
            <a:r>
              <a:rPr lang="en-US" err="1">
                <a:ea typeface="+mn-lt"/>
                <a:cs typeface="+mn-lt"/>
              </a:rPr>
              <a:t>value도</a:t>
            </a:r>
            <a:r>
              <a:rPr lang="en-US">
                <a:ea typeface="+mn-lt"/>
                <a:cs typeface="+mn-lt"/>
              </a:rPr>
              <a:t> 0.05 </a:t>
            </a:r>
            <a:r>
              <a:rPr lang="en-US" err="1">
                <a:ea typeface="+mn-lt"/>
                <a:cs typeface="+mn-lt"/>
              </a:rPr>
              <a:t>미만으로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휴대폰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가격과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이탈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여부</a:t>
            </a:r>
            <a:r>
              <a:rPr lang="en-US">
                <a:ea typeface="+mn-lt"/>
                <a:cs typeface="+mn-lt"/>
              </a:rPr>
              <a:t> 간 </a:t>
            </a:r>
            <a:r>
              <a:rPr lang="en-US" err="1">
                <a:ea typeface="+mn-lt"/>
                <a:cs typeface="+mn-lt"/>
              </a:rPr>
              <a:t>관계는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어느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정도</a:t>
            </a:r>
            <a:r>
              <a:rPr lang="en-US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있어</a:t>
            </a:r>
            <a:r>
              <a:rPr lang="en-US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보이지만</a:t>
            </a:r>
            <a:r>
              <a:rPr lang="en-US">
                <a:ea typeface="+mn-lt"/>
                <a:cs typeface="+mn-lt"/>
              </a:rPr>
              <a:t>, </a:t>
            </a:r>
            <a:r>
              <a:rPr lang="ko-KR" altLang="en-US">
                <a:ea typeface="+mn-lt"/>
                <a:cs typeface="+mn-lt"/>
              </a:rPr>
              <a:t>그렇게</a:t>
            </a:r>
            <a:r>
              <a:rPr lang="en-US" altLang="ko-KR">
                <a:ea typeface="+mn-lt"/>
                <a:cs typeface="+mn-lt"/>
              </a:rPr>
              <a:t> 큰 </a:t>
            </a:r>
            <a:r>
              <a:rPr lang="en-US" altLang="ko-KR" err="1">
                <a:ea typeface="+mn-lt"/>
                <a:cs typeface="+mn-lt"/>
              </a:rPr>
              <a:t>관계는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en-US" altLang="ko-KR" err="1">
                <a:ea typeface="+mn-lt"/>
                <a:cs typeface="+mn-lt"/>
              </a:rPr>
              <a:t>아닌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en-US" altLang="ko-KR" err="1">
                <a:ea typeface="+mn-lt"/>
                <a:cs typeface="+mn-lt"/>
              </a:rPr>
              <a:t>것으로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en-US" altLang="ko-KR" err="1">
                <a:ea typeface="+mn-lt"/>
                <a:cs typeface="+mn-lt"/>
              </a:rPr>
              <a:t>보인다</a:t>
            </a:r>
            <a:r>
              <a:rPr lang="en-US" altLang="ko-KR">
                <a:ea typeface="+mn-lt"/>
                <a:cs typeface="+mn-lt"/>
              </a:rPr>
              <a:t>. </a:t>
            </a:r>
            <a:endParaRPr lang="en-US" altLang="ko-KR">
              <a:cs typeface="Calibri"/>
            </a:endParaRP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C4DF9DAD-E4BE-47FF-9B3B-89DEE4143A77}"/>
              </a:ext>
            </a:extLst>
          </p:cNvPr>
          <p:cNvGrpSpPr/>
          <p:nvPr/>
        </p:nvGrpSpPr>
        <p:grpSpPr>
          <a:xfrm>
            <a:off x="11280696" y="7338635"/>
            <a:ext cx="1482558" cy="691999"/>
            <a:chOff x="9432556" y="2619010"/>
            <a:chExt cx="1482558" cy="691999"/>
          </a:xfrm>
        </p:grpSpPr>
        <p:grpSp>
          <p:nvGrpSpPr>
            <p:cNvPr id="93" name="그룹 1029">
              <a:extLst>
                <a:ext uri="{FF2B5EF4-FFF2-40B4-BE49-F238E27FC236}">
                  <a16:creationId xmlns:a16="http://schemas.microsoft.com/office/drawing/2014/main" id="{E3D2837C-420E-42A2-B751-BC6035F2FD33}"/>
                </a:ext>
              </a:extLst>
            </p:cNvPr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117" name="Object 80">
                <a:extLst>
                  <a:ext uri="{FF2B5EF4-FFF2-40B4-BE49-F238E27FC236}">
                    <a16:creationId xmlns:a16="http://schemas.microsoft.com/office/drawing/2014/main" id="{B76ADD4A-2553-4606-9E72-319663F7F3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94" name="그룹 1030">
              <a:extLst>
                <a:ext uri="{FF2B5EF4-FFF2-40B4-BE49-F238E27FC236}">
                  <a16:creationId xmlns:a16="http://schemas.microsoft.com/office/drawing/2014/main" id="{DF67EADB-4A39-46DF-9E36-74076286442F}"/>
                </a:ext>
              </a:extLst>
            </p:cNvPr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116" name="Object 83">
                <a:extLst>
                  <a:ext uri="{FF2B5EF4-FFF2-40B4-BE49-F238E27FC236}">
                    <a16:creationId xmlns:a16="http://schemas.microsoft.com/office/drawing/2014/main" id="{166C27CE-47E5-402D-8E5A-D89716729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</p:grpSp>
      <p:sp>
        <p:nvSpPr>
          <p:cNvPr id="10" name="Object 86">
            <a:extLst>
              <a:ext uri="{FF2B5EF4-FFF2-40B4-BE49-F238E27FC236}">
                <a16:creationId xmlns:a16="http://schemas.microsoft.com/office/drawing/2014/main" id="{D1F756FA-4737-487D-8A60-10DB1416D607}"/>
              </a:ext>
            </a:extLst>
          </p:cNvPr>
          <p:cNvSpPr txBox="1"/>
          <p:nvPr/>
        </p:nvSpPr>
        <p:spPr>
          <a:xfrm>
            <a:off x="11269804" y="7501005"/>
            <a:ext cx="149565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>
                <a:solidFill>
                  <a:srgbClr val="121D49"/>
                </a:solidFill>
                <a:latin typeface="Pretendard Medium"/>
              </a:rPr>
              <a:t>추가 분석</a:t>
            </a:r>
          </a:p>
        </p:txBody>
      </p:sp>
      <p:pic>
        <p:nvPicPr>
          <p:cNvPr id="3" name="그림 3">
            <a:extLst>
              <a:ext uri="{FF2B5EF4-FFF2-40B4-BE49-F238E27FC236}">
                <a16:creationId xmlns:a16="http://schemas.microsoft.com/office/drawing/2014/main" id="{85027876-DF78-4FB9-9415-7B2F6C80E5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73" t="33051" r="-2652" b="33777"/>
          <a:stretch/>
        </p:blipFill>
        <p:spPr>
          <a:xfrm>
            <a:off x="6914606" y="3079651"/>
            <a:ext cx="4038605" cy="1785252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D0245D7C-C246-4072-8B57-953F026380B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0291" t="-6016" r="971" b="4386"/>
          <a:stretch/>
        </p:blipFill>
        <p:spPr>
          <a:xfrm>
            <a:off x="1106424" y="5321268"/>
            <a:ext cx="3832688" cy="3524045"/>
          </a:xfrm>
          <a:prstGeom prst="rect">
            <a:avLst/>
          </a:prstGeom>
        </p:spPr>
      </p:pic>
      <p:pic>
        <p:nvPicPr>
          <p:cNvPr id="5" name="그림 5">
            <a:extLst>
              <a:ext uri="{FF2B5EF4-FFF2-40B4-BE49-F238E27FC236}">
                <a16:creationId xmlns:a16="http://schemas.microsoft.com/office/drawing/2014/main" id="{2D4EFA66-82C6-422E-9C23-E593C9EDC28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47659" b="-391"/>
          <a:stretch/>
        </p:blipFill>
        <p:spPr>
          <a:xfrm>
            <a:off x="5425440" y="5398552"/>
            <a:ext cx="4770127" cy="3924771"/>
          </a:xfrm>
          <a:prstGeom prst="rect">
            <a:avLst/>
          </a:prstGeom>
        </p:spPr>
      </p:pic>
      <p:pic>
        <p:nvPicPr>
          <p:cNvPr id="6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16C9A498-CEBD-4315-8340-A70ACAEA1E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75463" y="4507883"/>
            <a:ext cx="2743200" cy="816209"/>
          </a:xfrm>
          <a:prstGeom prst="rect">
            <a:avLst/>
          </a:prstGeom>
        </p:spPr>
      </p:pic>
      <p:pic>
        <p:nvPicPr>
          <p:cNvPr id="8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6CFAD79F-6928-4441-B9BF-00A5773783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2851" y="3756297"/>
            <a:ext cx="2743200" cy="1574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1BD27BE-414D-4A2A-B42E-90CF9396256F}"/>
              </a:ext>
            </a:extLst>
          </p:cNvPr>
          <p:cNvSpPr txBox="1"/>
          <p:nvPr/>
        </p:nvSpPr>
        <p:spPr>
          <a:xfrm>
            <a:off x="11338560" y="8290560"/>
            <a:ext cx="608076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>
                <a:ea typeface="+mn-lt"/>
                <a:cs typeface="+mn-lt"/>
              </a:rPr>
              <a:t>휴대폰 가격을 400달러 미만, 400달러 이상으로 범주로 바꾸어 분석할 필요가 있다. 왜냐하면 수치화에서 사용된 로지스틱 회귀는 미봉책이기 때문이다.</a:t>
            </a:r>
            <a:endParaRPr lang="ko-KR">
              <a:cs typeface="Calibri"/>
            </a:endParaRPr>
          </a:p>
        </p:txBody>
      </p:sp>
      <p:sp>
        <p:nvSpPr>
          <p:cNvPr id="16" name="Object 99">
            <a:extLst>
              <a:ext uri="{FF2B5EF4-FFF2-40B4-BE49-F238E27FC236}">
                <a16:creationId xmlns:a16="http://schemas.microsoft.com/office/drawing/2014/main" id="{650F8D51-11A3-4615-8267-C4ADFDC4DEC9}"/>
              </a:ext>
            </a:extLst>
          </p:cNvPr>
          <p:cNvSpPr txBox="1"/>
          <p:nvPr/>
        </p:nvSpPr>
        <p:spPr>
          <a:xfrm>
            <a:off x="1174270" y="2506185"/>
            <a:ext cx="5256508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600">
                <a:solidFill>
                  <a:srgbClr val="121D49"/>
                </a:solidFill>
                <a:latin typeface="Pretendard ExtraBold"/>
              </a:rPr>
              <a:t>HANDSET_PRICE: 휴대폰 가격</a:t>
            </a:r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163719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ject 2">
            <a:extLst>
              <a:ext uri="{FF2B5EF4-FFF2-40B4-BE49-F238E27FC236}">
                <a16:creationId xmlns:a16="http://schemas.microsoft.com/office/drawing/2014/main" id="{38E97119-7CD3-4C6C-B0CB-CA5628BF50C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0207" y="2930519"/>
            <a:ext cx="10090495" cy="6388791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02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7" name="Object 97"/>
          <p:cNvSpPr txBox="1"/>
          <p:nvPr/>
        </p:nvSpPr>
        <p:spPr>
          <a:xfrm>
            <a:off x="1302134" y="573402"/>
            <a:ext cx="186106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이변량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분석</a:t>
            </a:r>
            <a:endParaRPr lang="en-US" altLang="ko-KR" sz="2400" b="1">
              <a:solidFill>
                <a:srgbClr val="121D49"/>
              </a:solidFill>
              <a:latin typeface="Pretendard Light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934754" y="1990102"/>
            <a:ext cx="868398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8. </a:t>
            </a:r>
            <a:r>
              <a:rPr lang="ko-KR" altLang="en-US" sz="2800">
                <a:solidFill>
                  <a:srgbClr val="121D49"/>
                </a:solidFill>
                <a:latin typeface="Pretendard ExtraBold"/>
              </a:rPr>
              <a:t>AVERAGE_CALL_DURATION</a:t>
            </a:r>
            <a:r>
              <a:rPr lang="ko-KR" altLang="en-US" sz="2000">
                <a:solidFill>
                  <a:srgbClr val="121D49"/>
                </a:solidFill>
                <a:latin typeface="Pretendard ExtraBold"/>
              </a:rPr>
              <a:t>(평균 통화시간)</a:t>
            </a:r>
            <a:r>
              <a:rPr lang="ko-KR" altLang="en-US" sz="2800">
                <a:solidFill>
                  <a:srgbClr val="121D49"/>
                </a:solidFill>
                <a:latin typeface="Pretendard ExtraBold"/>
              </a:rPr>
              <a:t> --&gt; CHURN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30504" y="4341679"/>
            <a:ext cx="6732223" cy="14296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ko-KR" sz="2000" err="1">
                <a:latin typeface="Calibri"/>
                <a:cs typeface="Calibri"/>
              </a:rPr>
              <a:t>평균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통화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시간이</a:t>
            </a:r>
            <a:r>
              <a:rPr lang="en-US" altLang="ko-KR" sz="2000">
                <a:latin typeface="Calibri"/>
                <a:cs typeface="Calibri"/>
              </a:rPr>
              <a:t> 약 7분 </a:t>
            </a:r>
            <a:r>
              <a:rPr lang="en-US" altLang="ko-KR" sz="2000" err="1">
                <a:latin typeface="Calibri"/>
                <a:cs typeface="Calibri"/>
              </a:rPr>
              <a:t>아래인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고객들의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이탈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여부는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차이를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보인다</a:t>
            </a:r>
            <a:r>
              <a:rPr lang="en-US" altLang="ko-KR" sz="2000">
                <a:latin typeface="Calibri"/>
                <a:cs typeface="Calibri"/>
              </a:rPr>
              <a:t>.</a:t>
            </a:r>
            <a:endParaRPr lang="ko-KR" altLang="en-US"/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ko-KR" sz="2000" err="1">
                <a:latin typeface="Calibri"/>
                <a:cs typeface="Calibri"/>
              </a:rPr>
              <a:t>평균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통화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시간과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이탈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여부는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관련이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있으나</a:t>
            </a:r>
            <a:r>
              <a:rPr lang="en-US" altLang="ko-KR" sz="2000">
                <a:latin typeface="Calibri"/>
                <a:cs typeface="Calibri"/>
              </a:rPr>
              <a:t>, </a:t>
            </a:r>
            <a:r>
              <a:rPr lang="en-US" altLang="ko-KR" sz="2000" err="1">
                <a:latin typeface="Calibri"/>
                <a:cs typeface="Calibri"/>
              </a:rPr>
              <a:t>크지</a:t>
            </a:r>
            <a:r>
              <a:rPr lang="en-US" altLang="ko-KR" sz="2000">
                <a:latin typeface="Calibri"/>
                <a:cs typeface="Calibri"/>
              </a:rPr>
              <a:t> </a:t>
            </a:r>
            <a:r>
              <a:rPr lang="en-US" altLang="ko-KR" sz="2000" err="1">
                <a:latin typeface="Calibri"/>
                <a:cs typeface="Calibri"/>
              </a:rPr>
              <a:t>않다</a:t>
            </a:r>
            <a:r>
              <a:rPr lang="en-US" altLang="ko-KR" sz="2000">
                <a:latin typeface="Calibri"/>
                <a:cs typeface="Calibri"/>
              </a:rPr>
              <a:t>.</a:t>
            </a:r>
          </a:p>
        </p:txBody>
      </p:sp>
      <p:pic>
        <p:nvPicPr>
          <p:cNvPr id="10" name="그림 13">
            <a:extLst>
              <a:ext uri="{FF2B5EF4-FFF2-40B4-BE49-F238E27FC236}">
                <a16:creationId xmlns:a16="http://schemas.microsoft.com/office/drawing/2014/main" id="{4C621D2E-B113-4921-A5AD-C47598866F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171" y="5737112"/>
            <a:ext cx="4905261" cy="3412317"/>
          </a:xfrm>
          <a:prstGeom prst="rect">
            <a:avLst/>
          </a:prstGeom>
        </p:spPr>
      </p:pic>
      <p:pic>
        <p:nvPicPr>
          <p:cNvPr id="14" name="그림 14">
            <a:extLst>
              <a:ext uri="{FF2B5EF4-FFF2-40B4-BE49-F238E27FC236}">
                <a16:creationId xmlns:a16="http://schemas.microsoft.com/office/drawing/2014/main" id="{AAFB8CC8-3F8F-4C63-B87C-97638B0A36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7075" y="5823056"/>
            <a:ext cx="4863946" cy="3240430"/>
          </a:xfrm>
          <a:prstGeom prst="rect">
            <a:avLst/>
          </a:prstGeom>
        </p:spPr>
      </p:pic>
      <p:pic>
        <p:nvPicPr>
          <p:cNvPr id="15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1691BDAB-CD20-472D-9AB0-E580635C3E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9991" y="3536661"/>
            <a:ext cx="5428561" cy="1616232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B79AA372-8766-4279-B3F6-614220FC068D}"/>
              </a:ext>
            </a:extLst>
          </p:cNvPr>
          <p:cNvGrpSpPr/>
          <p:nvPr/>
        </p:nvGrpSpPr>
        <p:grpSpPr>
          <a:xfrm>
            <a:off x="11333304" y="6240805"/>
            <a:ext cx="1495990" cy="691999"/>
            <a:chOff x="9419124" y="2619010"/>
            <a:chExt cx="1495990" cy="691999"/>
          </a:xfrm>
        </p:grpSpPr>
        <p:grpSp>
          <p:nvGrpSpPr>
            <p:cNvPr id="29" name="그룹 1029">
              <a:extLst>
                <a:ext uri="{FF2B5EF4-FFF2-40B4-BE49-F238E27FC236}">
                  <a16:creationId xmlns:a16="http://schemas.microsoft.com/office/drawing/2014/main" id="{96B60B63-03C9-448F-B789-F482F5E022AE}"/>
                </a:ext>
              </a:extLst>
            </p:cNvPr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33" name="Object 80">
                <a:extLst>
                  <a:ext uri="{FF2B5EF4-FFF2-40B4-BE49-F238E27FC236}">
                    <a16:creationId xmlns:a16="http://schemas.microsoft.com/office/drawing/2014/main" id="{8DBDEB05-0891-4155-9375-147FDE814A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30" name="그룹 1030">
              <a:extLst>
                <a:ext uri="{FF2B5EF4-FFF2-40B4-BE49-F238E27FC236}">
                  <a16:creationId xmlns:a16="http://schemas.microsoft.com/office/drawing/2014/main" id="{5C9E962D-AE05-45B5-A189-2691462488E7}"/>
                </a:ext>
              </a:extLst>
            </p:cNvPr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32" name="Object 83">
                <a:extLst>
                  <a:ext uri="{FF2B5EF4-FFF2-40B4-BE49-F238E27FC236}">
                    <a16:creationId xmlns:a16="http://schemas.microsoft.com/office/drawing/2014/main" id="{C6F90ACB-BF85-4373-906D-C5B6A5B0BF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31" name="Object 86">
              <a:extLst>
                <a:ext uri="{FF2B5EF4-FFF2-40B4-BE49-F238E27FC236}">
                  <a16:creationId xmlns:a16="http://schemas.microsoft.com/office/drawing/2014/main" id="{FA46427A-1A43-4A48-BBE3-D1191B516944}"/>
                </a:ext>
              </a:extLst>
            </p:cNvPr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추가 분석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E651513-D7C5-4E81-9BAC-10B74FE273E7}"/>
              </a:ext>
            </a:extLst>
          </p:cNvPr>
          <p:cNvSpPr txBox="1"/>
          <p:nvPr/>
        </p:nvSpPr>
        <p:spPr>
          <a:xfrm>
            <a:off x="11330503" y="7219834"/>
            <a:ext cx="6440161" cy="14271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 sz="2000">
                <a:cs typeface="Calibri"/>
              </a:rPr>
              <a:t>평균 통화시간이 7분 아래인 고객들의 정보만을 따로 모아 분석한 결과, </a:t>
            </a:r>
            <a:r>
              <a:rPr lang="ko-KR" altLang="en-US" sz="2000" err="1">
                <a:cs typeface="Calibri"/>
              </a:rPr>
              <a:t>p-value가</a:t>
            </a:r>
            <a:r>
              <a:rPr lang="ko-KR" altLang="en-US" sz="2000">
                <a:cs typeface="Calibri"/>
              </a:rPr>
              <a:t> 0에 수렴하기 때문에 이 고객들의 데이터만을 모아 볼 필요가 있다.</a:t>
            </a:r>
          </a:p>
        </p:txBody>
      </p:sp>
    </p:spTree>
    <p:extLst>
      <p:ext uri="{BB962C8B-B14F-4D97-AF65-F5344CB8AC3E}">
        <p14:creationId xmlns:p14="http://schemas.microsoft.com/office/powerpoint/2010/main" val="2050675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D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90476" y="478164"/>
            <a:ext cx="17105095" cy="57143"/>
            <a:chOff x="590476" y="478164"/>
            <a:chExt cx="17105095" cy="571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0476" y="478164"/>
              <a:ext cx="17105095" cy="57143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571429" y="7732333"/>
            <a:ext cx="14514286" cy="13542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7200">
                <a:solidFill>
                  <a:srgbClr val="FFFFFF"/>
                </a:solidFill>
                <a:latin typeface="Pretendard Light"/>
                <a:cs typeface="Pretendard ExtraBold" pitchFamily="34" charset="0"/>
              </a:rPr>
              <a:t>03</a:t>
            </a:r>
            <a:r>
              <a:rPr 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  </a:t>
            </a:r>
            <a:r>
              <a:rPr lang="ko-KR" alt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추가</a:t>
            </a:r>
            <a:r>
              <a:rPr 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 </a:t>
            </a:r>
            <a:r>
              <a:rPr lang="ko-KR" alt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가설수립</a:t>
            </a:r>
            <a:endParaRPr lang="ko-KR" altLang="en-US" sz="8200">
              <a:solidFill>
                <a:srgbClr val="FFFFFF"/>
              </a:solidFill>
              <a:latin typeface="Pretendard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018982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96853" y="478164"/>
            <a:ext cx="12325369" cy="57143"/>
            <a:chOff x="1296853" y="478164"/>
            <a:chExt cx="12325369" cy="5714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6853" y="478164"/>
              <a:ext cx="12325369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2059" y="1946372"/>
            <a:ext cx="18358687" cy="6420048"/>
            <a:chOff x="-57143" y="7149404"/>
            <a:chExt cx="18400000" cy="31934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57143" y="7149404"/>
              <a:ext cx="18400000" cy="31934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4052395" y="-4748"/>
            <a:ext cx="4290462" cy="10295209"/>
            <a:chOff x="13933333" y="-123810"/>
            <a:chExt cx="4409524" cy="10533333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933333" y="-123810"/>
              <a:ext cx="4409524" cy="1053333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sp>
        <p:nvSpPr>
          <p:cNvPr id="35" name="Object 21">
            <a:extLst>
              <a:ext uri="{FF2B5EF4-FFF2-40B4-BE49-F238E27FC236}">
                <a16:creationId xmlns:a16="http://schemas.microsoft.com/office/drawing/2014/main" id="{A405D8AB-8DB6-4BC2-88BB-FF72F86BFE76}"/>
              </a:ext>
            </a:extLst>
          </p:cNvPr>
          <p:cNvSpPr txBox="1"/>
          <p:nvPr/>
        </p:nvSpPr>
        <p:spPr>
          <a:xfrm>
            <a:off x="666401" y="3705388"/>
            <a:ext cx="7384034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1. id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  <a:endParaRPr lang="ko-KR" altLang="en-US" sz="2400">
              <a:solidFill>
                <a:srgbClr val="121D49"/>
              </a:solidFill>
              <a:latin typeface="Pretendard ExtraBold"/>
            </a:endParaRPr>
          </a:p>
        </p:txBody>
      </p:sp>
      <p:sp>
        <p:nvSpPr>
          <p:cNvPr id="36" name="Object 21">
            <a:extLst>
              <a:ext uri="{FF2B5EF4-FFF2-40B4-BE49-F238E27FC236}">
                <a16:creationId xmlns:a16="http://schemas.microsoft.com/office/drawing/2014/main" id="{FC0523B0-9889-4037-9971-14F3A22607DB}"/>
              </a:ext>
            </a:extLst>
          </p:cNvPr>
          <p:cNvSpPr txBox="1"/>
          <p:nvPr/>
        </p:nvSpPr>
        <p:spPr>
          <a:xfrm>
            <a:off x="666401" y="4991263"/>
            <a:ext cx="861037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3. 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LEFTOVER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  <a:endParaRPr lang="ko-KR" altLang="en-US" sz="2400">
              <a:solidFill>
                <a:srgbClr val="121D49"/>
              </a:solidFill>
              <a:latin typeface="Pretendard ExtraBold"/>
            </a:endParaRPr>
          </a:p>
        </p:txBody>
      </p:sp>
      <p:sp>
        <p:nvSpPr>
          <p:cNvPr id="37" name="Object 21">
            <a:extLst>
              <a:ext uri="{FF2B5EF4-FFF2-40B4-BE49-F238E27FC236}">
                <a16:creationId xmlns:a16="http://schemas.microsoft.com/office/drawing/2014/main" id="{DD1CCA5E-E4CE-424F-AE98-9AAFF9FD9AD7}"/>
              </a:ext>
            </a:extLst>
          </p:cNvPr>
          <p:cNvSpPr txBox="1"/>
          <p:nvPr/>
        </p:nvSpPr>
        <p:spPr>
          <a:xfrm>
            <a:off x="666401" y="4515013"/>
            <a:ext cx="8312721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2. MOBILE</a:t>
            </a:r>
            <a:r>
              <a:rPr lang="en-US" sz="2400">
                <a:solidFill>
                  <a:srgbClr val="121D49"/>
                </a:solidFill>
                <a:latin typeface="Malgun Gothic"/>
                <a:ea typeface="Malgun Gothic"/>
              </a:rPr>
              <a:t>_</a:t>
            </a:r>
            <a:r>
              <a:rPr lang="en-US" sz="2400">
                <a:solidFill>
                  <a:srgbClr val="121D49"/>
                </a:solidFill>
                <a:latin typeface="Malgun Gothic"/>
                <a:ea typeface="Malgun Gothic"/>
                <a:cs typeface="+mn-lt"/>
              </a:rPr>
              <a:t>PLAN</a:t>
            </a:r>
            <a:r>
              <a:rPr lang="ko-KR" sz="2400">
                <a:solidFill>
                  <a:srgbClr val="121D49"/>
                </a:solidFill>
                <a:latin typeface="Malgun Gothic"/>
                <a:ea typeface="Malgun Gothic"/>
              </a:rPr>
              <a:t>에</a:t>
            </a:r>
            <a:r>
              <a:rPr lang="en-US" altLang="ko-KR" sz="2400">
                <a:solidFill>
                  <a:srgbClr val="121D49"/>
                </a:solidFill>
                <a:ea typeface="+mn-lt"/>
                <a:cs typeface="+mn-lt"/>
              </a:rPr>
              <a:t> </a:t>
            </a:r>
            <a:r>
              <a:rPr lang="ko-KR" sz="2400">
                <a:solidFill>
                  <a:srgbClr val="121D49"/>
                </a:solidFill>
                <a:latin typeface="Malgun Gothic"/>
                <a:ea typeface="Malgun Gothic"/>
              </a:rPr>
              <a:t>따라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 CHURN</a:t>
            </a:r>
            <a:r>
              <a:rPr lang="ko-KR" sz="2400">
                <a:solidFill>
                  <a:srgbClr val="121D49"/>
                </a:solidFill>
                <a:latin typeface="Malgun Gothic"/>
                <a:ea typeface="Malgun Gothic"/>
              </a:rPr>
              <a:t>에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 </a:t>
            </a:r>
            <a:r>
              <a:rPr lang="ko-KR" sz="2400">
                <a:solidFill>
                  <a:srgbClr val="121D49"/>
                </a:solidFill>
                <a:latin typeface="Malgun Gothic"/>
                <a:ea typeface="Malgun Gothic"/>
              </a:rPr>
              <a:t>차이가</a:t>
            </a:r>
            <a:r>
              <a:rPr lang="en-US" altLang="ko-KR" sz="2400">
                <a:solidFill>
                  <a:srgbClr val="121D49"/>
                </a:solidFill>
                <a:ea typeface="+mn-lt"/>
                <a:cs typeface="+mn-lt"/>
              </a:rPr>
              <a:t> </a:t>
            </a:r>
            <a:r>
              <a:rPr lang="ko-KR" sz="2400">
                <a:solidFill>
                  <a:srgbClr val="121D49"/>
                </a:solidFill>
                <a:latin typeface="Malgun Gothic"/>
                <a:ea typeface="Malgun Gothic"/>
              </a:rPr>
              <a:t>있다</a:t>
            </a:r>
            <a:r>
              <a:rPr lang="en-US" sz="2400">
                <a:solidFill>
                  <a:srgbClr val="121D49"/>
                </a:solidFill>
                <a:latin typeface="Malgun Gothic"/>
                <a:ea typeface="Malgun Gothic"/>
              </a:rPr>
              <a:t>.</a:t>
            </a:r>
            <a:endParaRPr lang="en-US" sz="2400">
              <a:solidFill>
                <a:srgbClr val="121D49"/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2" name="Object 90">
            <a:extLst>
              <a:ext uri="{FF2B5EF4-FFF2-40B4-BE49-F238E27FC236}">
                <a16:creationId xmlns:a16="http://schemas.microsoft.com/office/drawing/2014/main" id="{09CA365A-D69E-4EA5-85FD-D690D5563519}"/>
              </a:ext>
            </a:extLst>
          </p:cNvPr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03</a:t>
            </a:r>
            <a:endParaRPr lang="en-US" sz="2400">
              <a:cs typeface="Calibri"/>
            </a:endParaRPr>
          </a:p>
        </p:txBody>
      </p:sp>
      <p:sp>
        <p:nvSpPr>
          <p:cNvPr id="4" name="Object 97">
            <a:extLst>
              <a:ext uri="{FF2B5EF4-FFF2-40B4-BE49-F238E27FC236}">
                <a16:creationId xmlns:a16="http://schemas.microsoft.com/office/drawing/2014/main" id="{1E49B8F9-C480-4C79-A0E5-3DAE96DE5D16}"/>
              </a:ext>
            </a:extLst>
          </p:cNvPr>
          <p:cNvSpPr txBox="1"/>
          <p:nvPr/>
        </p:nvSpPr>
        <p:spPr>
          <a:xfrm>
            <a:off x="1302134" y="573402"/>
            <a:ext cx="2313497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추가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가설수립</a:t>
            </a:r>
          </a:p>
        </p:txBody>
      </p:sp>
      <p:sp>
        <p:nvSpPr>
          <p:cNvPr id="15" name="Object 21">
            <a:extLst>
              <a:ext uri="{FF2B5EF4-FFF2-40B4-BE49-F238E27FC236}">
                <a16:creationId xmlns:a16="http://schemas.microsoft.com/office/drawing/2014/main" id="{B4BA208B-E8B4-4E7B-BB8C-459FA633DA0E}"/>
              </a:ext>
            </a:extLst>
          </p:cNvPr>
          <p:cNvSpPr txBox="1"/>
          <p:nvPr/>
        </p:nvSpPr>
        <p:spPr>
          <a:xfrm>
            <a:off x="666401" y="5707542"/>
            <a:ext cx="861037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4. HANDSET_PRICE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  <a:endParaRPr lang="ko-KR" altLang="en-US" sz="2400">
              <a:solidFill>
                <a:srgbClr val="121D49"/>
              </a:solidFill>
              <a:latin typeface="Pretendard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69028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80207" y="3233482"/>
            <a:ext cx="10090495" cy="5218250"/>
            <a:chOff x="9142857" y="1580952"/>
            <a:chExt cx="8561905" cy="81101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2857" y="1580952"/>
              <a:ext cx="8561905" cy="8110177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03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9" name="Object 99"/>
          <p:cNvSpPr txBox="1"/>
          <p:nvPr/>
        </p:nvSpPr>
        <p:spPr>
          <a:xfrm>
            <a:off x="894513" y="1990102"/>
            <a:ext cx="318735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1. </a:t>
            </a:r>
            <a:r>
              <a:rPr lang="ko-KR" altLang="en-US" sz="3200" err="1">
                <a:solidFill>
                  <a:srgbClr val="121D49"/>
                </a:solidFill>
                <a:latin typeface="Pretendard ExtraBold"/>
              </a:rPr>
              <a:t>id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 --&gt; CHURN</a:t>
            </a:r>
            <a:endParaRPr lang="ko-KR" altLang="en-US" sz="3200" err="1">
              <a:solidFill>
                <a:srgbClr val="121D49"/>
              </a:solidFill>
              <a:latin typeface="Pretendard Extra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85588" y="4245281"/>
            <a:ext cx="6529386" cy="23529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ko-KR" sz="2000" err="1">
                <a:latin typeface="Pretendard Light"/>
                <a:cs typeface="Calibri"/>
              </a:rPr>
              <a:t>Id를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고객의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가입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순서라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가정하고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데이터를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분석한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결과</a:t>
            </a:r>
            <a:r>
              <a:rPr lang="en-US" altLang="ko-KR" sz="2000">
                <a:latin typeface="Pretendard Light"/>
                <a:cs typeface="Calibri"/>
              </a:rPr>
              <a:t>, </a:t>
            </a:r>
            <a:r>
              <a:rPr lang="en-US" altLang="ko-KR" sz="2000" err="1">
                <a:latin typeface="Pretendard Light"/>
                <a:cs typeface="Calibri"/>
              </a:rPr>
              <a:t>이탈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여부와는</a:t>
            </a:r>
            <a:r>
              <a:rPr lang="en-US" altLang="ko-KR" sz="2000">
                <a:latin typeface="Pretendard Light"/>
                <a:cs typeface="Calibri"/>
              </a:rPr>
              <a:t> 큰 </a:t>
            </a:r>
            <a:r>
              <a:rPr lang="en-US" altLang="ko-KR" sz="2000" err="1">
                <a:latin typeface="Pretendard Light"/>
                <a:cs typeface="Calibri"/>
              </a:rPr>
              <a:t>관계가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없는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것을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확인했다</a:t>
            </a:r>
            <a:r>
              <a:rPr lang="en-US" altLang="ko-KR" sz="2000">
                <a:latin typeface="Pretendard Light"/>
                <a:cs typeface="Calibri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ko-KR" sz="2000" err="1">
                <a:latin typeface="Pretendard Light"/>
                <a:cs typeface="Calibri"/>
              </a:rPr>
              <a:t>Id가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고객의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가입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순서라는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가정의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오류인지</a:t>
            </a:r>
            <a:r>
              <a:rPr lang="en-US" altLang="ko-KR" sz="2000">
                <a:latin typeface="Pretendard Light"/>
                <a:cs typeface="Calibri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2000">
                <a:latin typeface="Pretendard Light"/>
                <a:cs typeface="Calibri"/>
              </a:rPr>
              <a:t>    </a:t>
            </a:r>
            <a:r>
              <a:rPr lang="en-US" altLang="ko-KR" sz="2000" err="1">
                <a:latin typeface="Pretendard Light"/>
                <a:cs typeface="Calibri"/>
              </a:rPr>
              <a:t>혹은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가입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순서가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맞으나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이와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이탈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여부가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관련이</a:t>
            </a:r>
          </a:p>
          <a:p>
            <a:pPr>
              <a:lnSpc>
                <a:spcPct val="150000"/>
              </a:lnSpc>
            </a:pPr>
            <a:r>
              <a:rPr lang="en-US" altLang="ko-KR" sz="2000">
                <a:latin typeface="Pretendard Light"/>
                <a:cs typeface="Calibri"/>
              </a:rPr>
              <a:t>    </a:t>
            </a:r>
            <a:r>
              <a:rPr lang="en-US" altLang="ko-KR" sz="2000" err="1">
                <a:latin typeface="Pretendard Light"/>
                <a:cs typeface="Calibri"/>
              </a:rPr>
              <a:t>없는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데이터인지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확인할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필요가</a:t>
            </a:r>
            <a:r>
              <a:rPr lang="en-US" altLang="ko-KR" sz="2000">
                <a:latin typeface="Pretendard Light"/>
                <a:cs typeface="Calibri"/>
              </a:rPr>
              <a:t> </a:t>
            </a:r>
            <a:r>
              <a:rPr lang="en-US" altLang="ko-KR" sz="2000" err="1">
                <a:latin typeface="Pretendard Light"/>
                <a:cs typeface="Calibri"/>
              </a:rPr>
              <a:t>있다</a:t>
            </a:r>
            <a:r>
              <a:rPr lang="en-US" altLang="ko-KR" sz="2000">
                <a:latin typeface="Pretendard Light"/>
                <a:cs typeface="Calibri"/>
              </a:rPr>
              <a:t>.</a:t>
            </a:r>
          </a:p>
        </p:txBody>
      </p:sp>
      <p:sp>
        <p:nvSpPr>
          <p:cNvPr id="14" name="Object 97">
            <a:extLst>
              <a:ext uri="{FF2B5EF4-FFF2-40B4-BE49-F238E27FC236}">
                <a16:creationId xmlns:a16="http://schemas.microsoft.com/office/drawing/2014/main" id="{0C58B77F-F942-4FFF-8208-5D4BF12FA221}"/>
              </a:ext>
            </a:extLst>
          </p:cNvPr>
          <p:cNvSpPr txBox="1"/>
          <p:nvPr/>
        </p:nvSpPr>
        <p:spPr>
          <a:xfrm>
            <a:off x="1302134" y="573402"/>
            <a:ext cx="2313497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추가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가설수립</a:t>
            </a:r>
          </a:p>
        </p:txBody>
      </p:sp>
      <p:pic>
        <p:nvPicPr>
          <p:cNvPr id="4" name="그림 7">
            <a:extLst>
              <a:ext uri="{FF2B5EF4-FFF2-40B4-BE49-F238E27FC236}">
                <a16:creationId xmlns:a16="http://schemas.microsoft.com/office/drawing/2014/main" id="{9284AFD2-F006-4A7B-8942-D1AC5394A4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8509" y="5186128"/>
            <a:ext cx="4767549" cy="3123405"/>
          </a:xfrm>
          <a:prstGeom prst="rect">
            <a:avLst/>
          </a:prstGeom>
        </p:spPr>
      </p:pic>
      <p:pic>
        <p:nvPicPr>
          <p:cNvPr id="8" name="그림 9">
            <a:extLst>
              <a:ext uri="{FF2B5EF4-FFF2-40B4-BE49-F238E27FC236}">
                <a16:creationId xmlns:a16="http://schemas.microsoft.com/office/drawing/2014/main" id="{94E613AC-D1B9-42C0-B0B7-89D0272E5C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98894" y="5194233"/>
            <a:ext cx="4271791" cy="3093425"/>
          </a:xfrm>
          <a:prstGeom prst="rect">
            <a:avLst/>
          </a:prstGeom>
        </p:spPr>
      </p:pic>
      <p:pic>
        <p:nvPicPr>
          <p:cNvPr id="10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3C7C62FB-4F77-435A-9FB4-78F02B0848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58039" y="3626093"/>
            <a:ext cx="4106537" cy="12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233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80207" y="3233482"/>
            <a:ext cx="10090495" cy="5218250"/>
            <a:chOff x="9142857" y="1580952"/>
            <a:chExt cx="8561905" cy="81101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2857" y="1580952"/>
              <a:ext cx="8561905" cy="8110177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03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9" name="Object 99"/>
          <p:cNvSpPr txBox="1"/>
          <p:nvPr/>
        </p:nvSpPr>
        <p:spPr>
          <a:xfrm>
            <a:off x="922055" y="1990102"/>
            <a:ext cx="695216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2. 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  <a:cs typeface="Calibri"/>
              </a:rPr>
              <a:t>MOBILE_PLAN --&gt;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 CHURN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30504" y="4158799"/>
            <a:ext cx="6370320" cy="32762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ko-KR" altLang="en-US" sz="2000">
                <a:ea typeface="+mn-lt"/>
                <a:cs typeface="+mn-lt"/>
              </a:rPr>
              <a:t>  OVERAGE </a:t>
            </a:r>
            <a:r>
              <a:rPr lang="ko-KR" altLang="en-US" sz="2000" err="1">
                <a:ea typeface="+mn-lt"/>
                <a:cs typeface="+mn-lt"/>
              </a:rPr>
              <a:t>단변량</a:t>
            </a:r>
            <a:r>
              <a:rPr lang="ko-KR" altLang="en-US" sz="2000">
                <a:ea typeface="+mn-lt"/>
                <a:cs typeface="+mn-lt"/>
              </a:rPr>
              <a:t> 분석 결과, 요금제를 </a:t>
            </a:r>
            <a:r>
              <a:rPr lang="en-US" altLang="ko-KR" sz="2000">
                <a:ea typeface="+mn-lt"/>
                <a:cs typeface="+mn-lt"/>
              </a:rPr>
              <a:t>~</a:t>
            </a:r>
            <a:r>
              <a:rPr lang="ko-KR" sz="2000">
                <a:ea typeface="+mn-lt"/>
                <a:cs typeface="+mn-lt"/>
              </a:rPr>
              <a:t> 30</a:t>
            </a:r>
            <a:r>
              <a:rPr lang="en-US" altLang="ko-KR" sz="2000">
                <a:ea typeface="+mn-lt"/>
                <a:cs typeface="+mn-lt"/>
              </a:rPr>
              <a:t>,</a:t>
            </a:r>
            <a:r>
              <a:rPr lang="ko-KR" sz="2000">
                <a:ea typeface="+mn-lt"/>
                <a:cs typeface="+mn-lt"/>
              </a:rPr>
              <a:t> 30~100, 100 ~ 구간으로 나눠서 분석해볼 필요가 있어 </a:t>
            </a:r>
            <a:r>
              <a:rPr lang="ko-KR" altLang="en-US" sz="2000">
                <a:ea typeface="+mn-lt"/>
                <a:cs typeface="+mn-lt"/>
              </a:rPr>
              <a:t>보였다</a:t>
            </a:r>
            <a:r>
              <a:rPr lang="ko-KR" sz="2000">
                <a:ea typeface="+mn-lt"/>
                <a:cs typeface="+mn-lt"/>
              </a:rPr>
              <a:t>.</a:t>
            </a:r>
            <a:endParaRPr lang="ko-KR" altLang="en-US" sz="2000">
              <a:ea typeface="+mn-lt"/>
              <a:cs typeface="+mn-lt"/>
            </a:endParaRPr>
          </a:p>
          <a:p>
            <a:pPr lvl="1">
              <a:buFont typeface="Arial"/>
              <a:buChar char="•"/>
            </a:pPr>
            <a:r>
              <a:rPr lang="ko-KR" sz="2000">
                <a:ea typeface="+mn-lt"/>
                <a:cs typeface="+mn-lt"/>
              </a:rPr>
              <a:t> </a:t>
            </a:r>
            <a:r>
              <a:rPr lang="ko-KR" altLang="en-US" sz="2000">
                <a:ea typeface="+mn-lt"/>
                <a:cs typeface="+mn-lt"/>
              </a:rPr>
              <a:t> </a:t>
            </a:r>
            <a:r>
              <a:rPr lang="ko-KR" sz="2000">
                <a:ea typeface="+mn-lt"/>
                <a:cs typeface="+mn-lt"/>
              </a:rPr>
              <a:t>요금제에 따라 구간이 구분된 것으로 </a:t>
            </a:r>
            <a:r>
              <a:rPr lang="ko-KR" altLang="en-US" sz="2000">
                <a:ea typeface="+mn-lt"/>
                <a:cs typeface="+mn-lt"/>
              </a:rPr>
              <a:t>보였다</a:t>
            </a:r>
            <a:r>
              <a:rPr lang="ko-KR" sz="2000">
                <a:ea typeface="+mn-lt"/>
                <a:cs typeface="+mn-lt"/>
              </a:rPr>
              <a:t>.</a:t>
            </a:r>
            <a:endParaRPr lang="ko-KR"/>
          </a:p>
          <a:p>
            <a:pPr>
              <a:buFont typeface="Arial"/>
              <a:buChar char="•"/>
            </a:pPr>
            <a:endParaRPr lang="ko-KR" altLang="en-US" sz="200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ko-KR" altLang="en-US" sz="2000">
                <a:ea typeface="+mn-lt"/>
                <a:cs typeface="+mn-lt"/>
              </a:rPr>
              <a:t>  예상과 다르게 </a:t>
            </a:r>
            <a:r>
              <a:rPr lang="ko-KR" altLang="en-US" sz="2000" err="1">
                <a:ea typeface="+mn-lt"/>
                <a:cs typeface="+mn-lt"/>
              </a:rPr>
              <a:t>카이제곱검정에서</a:t>
            </a:r>
            <a:r>
              <a:rPr lang="ko-KR" altLang="en-US" sz="2000">
                <a:ea typeface="+mn-lt"/>
                <a:cs typeface="+mn-lt"/>
              </a:rPr>
              <a:t> </a:t>
            </a:r>
            <a:r>
              <a:rPr lang="ko-KR" altLang="en-US" sz="2000" err="1">
                <a:ea typeface="+mn-lt"/>
                <a:cs typeface="+mn-lt"/>
              </a:rPr>
              <a:t>카이제곱통계량</a:t>
            </a:r>
            <a:r>
              <a:rPr lang="en-US" altLang="ko-KR" sz="2000">
                <a:ea typeface="+mn-lt"/>
                <a:cs typeface="+mn-lt"/>
              </a:rPr>
              <a:t>,</a:t>
            </a:r>
            <a:r>
              <a:rPr lang="ko-KR" altLang="en-US" sz="2000">
                <a:ea typeface="+mn-lt"/>
                <a:cs typeface="+mn-lt"/>
              </a:rPr>
              <a:t> </a:t>
            </a:r>
            <a:r>
              <a:rPr lang="en-US" altLang="ko-KR" sz="2000">
                <a:ea typeface="+mn-lt"/>
                <a:cs typeface="+mn-lt"/>
              </a:rPr>
              <a:t>p-value,</a:t>
            </a:r>
            <a:r>
              <a:rPr lang="ko-KR" altLang="en-US" sz="2000">
                <a:ea typeface="+mn-lt"/>
                <a:cs typeface="+mn-lt"/>
              </a:rPr>
              <a:t> 자유도 등을 살펴보면 요금제와 이탈여부는 상관 없는 </a:t>
            </a:r>
            <a:r>
              <a:rPr lang="ko-KR" sz="2000">
                <a:ea typeface="+mn-lt"/>
                <a:cs typeface="+mn-lt"/>
              </a:rPr>
              <a:t>것으로 </a:t>
            </a:r>
            <a:r>
              <a:rPr lang="ko-KR" altLang="en-US" sz="2000">
                <a:ea typeface="+mn-lt"/>
                <a:cs typeface="+mn-lt"/>
              </a:rPr>
              <a:t>나타났다</a:t>
            </a:r>
            <a:r>
              <a:rPr lang="ko-KR" sz="2000">
                <a:ea typeface="+mn-lt"/>
                <a:cs typeface="+mn-lt"/>
              </a:rPr>
              <a:t>.</a:t>
            </a:r>
            <a:endParaRPr lang="ko-KR"/>
          </a:p>
          <a:p>
            <a:pPr lvl="1">
              <a:buFont typeface="Arial"/>
              <a:buChar char="•"/>
            </a:pPr>
            <a:r>
              <a:rPr lang="ko-KR" altLang="en-US" sz="2000">
                <a:ea typeface="+mn-lt"/>
                <a:cs typeface="+mn-lt"/>
              </a:rPr>
              <a:t>  따라서 </a:t>
            </a:r>
            <a:r>
              <a:rPr lang="en-US" altLang="ko-KR" sz="2000">
                <a:ea typeface="+mn-lt"/>
                <a:cs typeface="+mn-lt"/>
              </a:rPr>
              <a:t>MOBILE_</a:t>
            </a:r>
            <a:r>
              <a:rPr lang="ko-KR" sz="2000" err="1">
                <a:ea typeface="+mn-lt"/>
                <a:cs typeface="+mn-lt"/>
              </a:rPr>
              <a:t>PLAN에</a:t>
            </a:r>
            <a:r>
              <a:rPr lang="ko-KR" sz="2000">
                <a:ea typeface="+mn-lt"/>
                <a:cs typeface="+mn-lt"/>
              </a:rPr>
              <a:t> </a:t>
            </a:r>
            <a:r>
              <a:rPr lang="ko-KR" altLang="en-US" sz="2000">
                <a:ea typeface="+mn-lt"/>
                <a:cs typeface="+mn-lt"/>
              </a:rPr>
              <a:t>따른 </a:t>
            </a:r>
            <a:r>
              <a:rPr lang="en-US" altLang="ko-KR" sz="2000">
                <a:ea typeface="+mn-lt"/>
                <a:cs typeface="+mn-lt"/>
              </a:rPr>
              <a:t>CHURN</a:t>
            </a:r>
            <a:r>
              <a:rPr lang="ko-KR" altLang="en-US" sz="2000">
                <a:ea typeface="+mn-lt"/>
                <a:cs typeface="+mn-lt"/>
              </a:rPr>
              <a:t>은 차이가 없다</a:t>
            </a:r>
            <a:r>
              <a:rPr lang="en-US" altLang="ko-KR" sz="2000">
                <a:ea typeface="+mn-lt"/>
                <a:cs typeface="+mn-lt"/>
              </a:rPr>
              <a:t>(</a:t>
            </a:r>
            <a:r>
              <a:rPr lang="ko-KR" altLang="en-US" sz="2000" err="1">
                <a:ea typeface="+mn-lt"/>
                <a:cs typeface="+mn-lt"/>
              </a:rPr>
              <a:t>귀무가설</a:t>
            </a:r>
            <a:r>
              <a:rPr lang="ko-KR" altLang="en-US" sz="2000">
                <a:ea typeface="+mn-lt"/>
                <a:cs typeface="+mn-lt"/>
              </a:rPr>
              <a:t> 채택</a:t>
            </a:r>
            <a:r>
              <a:rPr lang="en-US" altLang="ko-KR" sz="2000">
                <a:ea typeface="+mn-lt"/>
                <a:cs typeface="+mn-lt"/>
              </a:rPr>
              <a:t>)</a:t>
            </a:r>
            <a:endParaRPr lang="ko-KR" altLang="en-US"/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altLang="en-US" sz="2000">
              <a:cs typeface="Calibri"/>
            </a:endParaRPr>
          </a:p>
        </p:txBody>
      </p:sp>
      <p:sp>
        <p:nvSpPr>
          <p:cNvPr id="12" name="Object 97">
            <a:extLst>
              <a:ext uri="{FF2B5EF4-FFF2-40B4-BE49-F238E27FC236}">
                <a16:creationId xmlns:a16="http://schemas.microsoft.com/office/drawing/2014/main" id="{9F5BC132-CF0F-4103-929C-948766BD9FB2}"/>
              </a:ext>
            </a:extLst>
          </p:cNvPr>
          <p:cNvSpPr txBox="1"/>
          <p:nvPr/>
        </p:nvSpPr>
        <p:spPr>
          <a:xfrm>
            <a:off x="1302134" y="573402"/>
            <a:ext cx="2313497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추가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가설수립</a:t>
            </a:r>
          </a:p>
        </p:txBody>
      </p:sp>
      <p:pic>
        <p:nvPicPr>
          <p:cNvPr id="11" name="그림 12">
            <a:extLst>
              <a:ext uri="{FF2B5EF4-FFF2-40B4-BE49-F238E27FC236}">
                <a16:creationId xmlns:a16="http://schemas.microsoft.com/office/drawing/2014/main" id="{48FD8244-4F8E-4BAF-BB00-2EA270D360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9651" y="4745504"/>
            <a:ext cx="5017293" cy="3891616"/>
          </a:xfrm>
          <a:prstGeom prst="rect">
            <a:avLst/>
          </a:prstGeom>
        </p:spPr>
      </p:pic>
      <p:pic>
        <p:nvPicPr>
          <p:cNvPr id="13" name="그림 13">
            <a:extLst>
              <a:ext uri="{FF2B5EF4-FFF2-40B4-BE49-F238E27FC236}">
                <a16:creationId xmlns:a16="http://schemas.microsoft.com/office/drawing/2014/main" id="{C8268270-1FF5-4FE4-B018-E96EA0EA0E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5525" y="4744220"/>
            <a:ext cx="4695824" cy="3251247"/>
          </a:xfrm>
          <a:prstGeom prst="rect">
            <a:avLst/>
          </a:prstGeom>
        </p:spPr>
      </p:pic>
      <p:pic>
        <p:nvPicPr>
          <p:cNvPr id="14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7CF1F891-323B-46D9-8D47-44D5404A5C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2556" y="3366355"/>
            <a:ext cx="2743200" cy="1125415"/>
          </a:xfrm>
          <a:prstGeom prst="rect">
            <a:avLst/>
          </a:prstGeom>
        </p:spPr>
      </p:pic>
      <p:pic>
        <p:nvPicPr>
          <p:cNvPr id="15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FED15FEE-1796-44BC-A9A1-6CD6EE0020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31744" y="3368504"/>
            <a:ext cx="2743200" cy="13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29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80207" y="3233482"/>
            <a:ext cx="10090495" cy="5920575"/>
            <a:chOff x="9142857" y="1580952"/>
            <a:chExt cx="8561905" cy="81101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2857" y="1580952"/>
              <a:ext cx="8561905" cy="8110177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03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9" name="Object 99"/>
          <p:cNvSpPr txBox="1"/>
          <p:nvPr/>
        </p:nvSpPr>
        <p:spPr>
          <a:xfrm>
            <a:off x="922055" y="1990102"/>
            <a:ext cx="683310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3. </a:t>
            </a:r>
            <a:r>
              <a:rPr lang="en-US" sz="3200">
                <a:solidFill>
                  <a:srgbClr val="121D49"/>
                </a:solidFill>
                <a:ea typeface="+mn-lt"/>
                <a:cs typeface="+mn-lt"/>
              </a:rPr>
              <a:t>LEFTOVER</a:t>
            </a:r>
            <a:r>
              <a:rPr lang="en-US" altLang="ko-KR" sz="3200">
                <a:solidFill>
                  <a:srgbClr val="121D49"/>
                </a:solidFill>
                <a:latin typeface="Calibri"/>
                <a:cs typeface="Calibri"/>
              </a:rPr>
              <a:t>_GROUP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--&gt; CHURN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30504" y="4121342"/>
            <a:ext cx="6516477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ko-KR">
                <a:latin typeface="Calibri"/>
                <a:cs typeface="Calibri"/>
              </a:rPr>
              <a:t>기존의 핸드폰 가격은 로지스틱 회귀를 사용하였고, 또 </a:t>
            </a:r>
            <a:r>
              <a:rPr lang="ko-KR" err="1">
                <a:latin typeface="Calibri"/>
                <a:cs typeface="Calibri"/>
              </a:rPr>
              <a:t>p-value가</a:t>
            </a:r>
            <a:r>
              <a:rPr lang="ko-KR">
                <a:latin typeface="Calibri"/>
                <a:cs typeface="Calibri"/>
              </a:rPr>
              <a:t> 그렇게 낮지 않았다. </a:t>
            </a:r>
            <a:endParaRPr lang="ko-KR">
              <a:ea typeface="+mn-lt"/>
              <a:cs typeface="+mn-lt"/>
            </a:endParaRPr>
          </a:p>
          <a:p>
            <a:pPr marL="285750" indent="-285750" algn="just">
              <a:buFont typeface="Arial,Sans-Serif"/>
              <a:buChar char="•"/>
            </a:pPr>
            <a:endParaRPr lang="ko-KR">
              <a:ea typeface="+mn-lt"/>
              <a:cs typeface="+mn-lt"/>
            </a:endParaRPr>
          </a:p>
          <a:p>
            <a:pPr marL="285750" indent="-285750" algn="just">
              <a:buFont typeface="Arial,Sans-Serif"/>
              <a:buChar char="•"/>
            </a:pPr>
            <a:r>
              <a:rPr lang="ko-KR">
                <a:latin typeface="Calibri"/>
                <a:cs typeface="Calibri"/>
              </a:rPr>
              <a:t>그래서 추가분석으로</a:t>
            </a:r>
            <a:r>
              <a:rPr lang="ko-KR" altLang="en-US">
                <a:latin typeface="Calibri"/>
                <a:cs typeface="Calibri"/>
              </a:rPr>
              <a:t> 월 사용 잔여시간을 10%이내, 30% 이내, 30% 이상의 </a:t>
            </a:r>
            <a:r>
              <a:rPr lang="ko-KR">
                <a:latin typeface="Calibri"/>
                <a:cs typeface="Calibri"/>
              </a:rPr>
              <a:t>그룹으로 나누어 비교해 본 결과, 매우 유의미한 차이가 있다는 것을 알 수 있다</a:t>
            </a:r>
            <a:r>
              <a:rPr lang="en-US" altLang="ko-KR">
                <a:latin typeface="Calibri"/>
                <a:ea typeface="+mn-lt"/>
                <a:cs typeface="Calibri"/>
              </a:rPr>
              <a:t>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2CDE38-D382-4120-BEA8-D9CBF319F19D}"/>
              </a:ext>
            </a:extLst>
          </p:cNvPr>
          <p:cNvSpPr txBox="1"/>
          <p:nvPr/>
        </p:nvSpPr>
        <p:spPr>
          <a:xfrm>
            <a:off x="11330503" y="6875558"/>
            <a:ext cx="6516477" cy="4648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altLang="en-US">
              <a:latin typeface="Pretendard Light"/>
            </a:endParaRPr>
          </a:p>
        </p:txBody>
      </p:sp>
      <p:sp>
        <p:nvSpPr>
          <p:cNvPr id="14" name="Object 97">
            <a:extLst>
              <a:ext uri="{FF2B5EF4-FFF2-40B4-BE49-F238E27FC236}">
                <a16:creationId xmlns:a16="http://schemas.microsoft.com/office/drawing/2014/main" id="{D05C303E-2523-4DE3-B207-132FD10CFEAC}"/>
              </a:ext>
            </a:extLst>
          </p:cNvPr>
          <p:cNvSpPr txBox="1"/>
          <p:nvPr/>
        </p:nvSpPr>
        <p:spPr>
          <a:xfrm>
            <a:off x="1302134" y="573402"/>
            <a:ext cx="2313497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추가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가설수립</a:t>
            </a:r>
          </a:p>
        </p:txBody>
      </p:sp>
      <p:pic>
        <p:nvPicPr>
          <p:cNvPr id="8" name="그림 9">
            <a:extLst>
              <a:ext uri="{FF2B5EF4-FFF2-40B4-BE49-F238E27FC236}">
                <a16:creationId xmlns:a16="http://schemas.microsoft.com/office/drawing/2014/main" id="{8F228714-8F0A-40F2-9388-5B27003A06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6043" y="5364726"/>
            <a:ext cx="4539342" cy="3802976"/>
          </a:xfrm>
          <a:prstGeom prst="rect">
            <a:avLst/>
          </a:prstGeom>
        </p:spPr>
      </p:pic>
      <p:pic>
        <p:nvPicPr>
          <p:cNvPr id="10" name="그림 10">
            <a:extLst>
              <a:ext uri="{FF2B5EF4-FFF2-40B4-BE49-F238E27FC236}">
                <a16:creationId xmlns:a16="http://schemas.microsoft.com/office/drawing/2014/main" id="{2575FA85-6D12-4EC2-BEB7-B2206BE143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7271" y="5309463"/>
            <a:ext cx="4718957" cy="3276689"/>
          </a:xfrm>
          <a:prstGeom prst="rect">
            <a:avLst/>
          </a:prstGeom>
        </p:spPr>
      </p:pic>
      <p:pic>
        <p:nvPicPr>
          <p:cNvPr id="15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14586167-4CC9-4AC5-BF72-A342A845B7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6928" y="3818868"/>
            <a:ext cx="4016828" cy="1098051"/>
          </a:xfrm>
          <a:prstGeom prst="rect">
            <a:avLst/>
          </a:prstGeom>
        </p:spPr>
      </p:pic>
      <p:pic>
        <p:nvPicPr>
          <p:cNvPr id="16" name="그림 16" descr="테이블이(가) 표시된 사진&#10;&#10;자동 생성된 설명">
            <a:extLst>
              <a:ext uri="{FF2B5EF4-FFF2-40B4-BE49-F238E27FC236}">
                <a16:creationId xmlns:a16="http://schemas.microsoft.com/office/drawing/2014/main" id="{AFFF10C9-E6C4-48EB-95C3-C24DC3E418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643" y="3320942"/>
            <a:ext cx="2743200" cy="181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865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80207" y="3233482"/>
            <a:ext cx="10090495" cy="5920575"/>
            <a:chOff x="9142857" y="1580952"/>
            <a:chExt cx="8561905" cy="81101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2857" y="1580952"/>
              <a:ext cx="8561905" cy="8110177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03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9" name="Object 99"/>
          <p:cNvSpPr txBox="1"/>
          <p:nvPr/>
        </p:nvSpPr>
        <p:spPr>
          <a:xfrm>
            <a:off x="922055" y="1990102"/>
            <a:ext cx="683310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4. HANDSET_GROUP--&gt; CHURN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30504" y="4121342"/>
            <a:ext cx="6516477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ko-KR" sz="2000">
                <a:ea typeface="+mn-lt"/>
                <a:cs typeface="+mn-lt"/>
              </a:rPr>
              <a:t>기존의 핸드폰 가격은 로지스틱 회귀를 사용하였고, 또 </a:t>
            </a:r>
            <a:r>
              <a:rPr lang="ko-KR" sz="2000" err="1">
                <a:ea typeface="+mn-lt"/>
                <a:cs typeface="+mn-lt"/>
              </a:rPr>
              <a:t>p-value가</a:t>
            </a:r>
            <a:r>
              <a:rPr lang="ko-KR" sz="2000">
                <a:ea typeface="+mn-lt"/>
                <a:cs typeface="+mn-lt"/>
              </a:rPr>
              <a:t> 그렇게 낮지 않았다.</a:t>
            </a:r>
            <a:r>
              <a:rPr lang="ko-KR" altLang="en-US" sz="2000">
                <a:ea typeface="+mn-lt"/>
                <a:cs typeface="+mn-lt"/>
              </a:rPr>
              <a:t> </a:t>
            </a:r>
            <a:endParaRPr lang="ko-KR" altLang="en-US" sz="2000">
              <a:latin typeface="Calibri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endParaRPr lang="ko-KR" altLang="en-US" sz="2000"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ko-KR" sz="2000">
                <a:ea typeface="+mn-lt"/>
                <a:cs typeface="+mn-lt"/>
              </a:rPr>
              <a:t>그래서 </a:t>
            </a:r>
            <a:r>
              <a:rPr lang="ko-KR" altLang="en-US" sz="2000">
                <a:ea typeface="+mn-lt"/>
                <a:cs typeface="+mn-lt"/>
              </a:rPr>
              <a:t>추가분석으로 핸드폰의</a:t>
            </a:r>
            <a:r>
              <a:rPr lang="ko-KR" sz="2000">
                <a:ea typeface="+mn-lt"/>
                <a:cs typeface="+mn-lt"/>
              </a:rPr>
              <a:t> 가격을 400달러를 기준으로 낮은 그룹, 높은 그룹으로 나누어 비교해 본 결과,</a:t>
            </a:r>
            <a:r>
              <a:rPr lang="ko-KR" altLang="en-US" sz="2000">
                <a:ea typeface="+mn-lt"/>
                <a:cs typeface="+mn-lt"/>
              </a:rPr>
              <a:t> 매우 유의미한 차이가 있다는 것을 알 수 있다</a:t>
            </a:r>
            <a:r>
              <a:rPr lang="en-US" altLang="ko-KR" sz="2000">
                <a:ea typeface="+mn-lt"/>
                <a:cs typeface="+mn-lt"/>
              </a:rPr>
              <a:t>.</a:t>
            </a:r>
            <a:endParaRPr lang="ko-KR" sz="2000">
              <a:ea typeface="+mn-lt"/>
              <a:cs typeface="+mn-l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2CDE38-D382-4120-BEA8-D9CBF319F19D}"/>
              </a:ext>
            </a:extLst>
          </p:cNvPr>
          <p:cNvSpPr txBox="1"/>
          <p:nvPr/>
        </p:nvSpPr>
        <p:spPr>
          <a:xfrm>
            <a:off x="11330503" y="6875558"/>
            <a:ext cx="6516477" cy="4648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altLang="en-US">
              <a:latin typeface="Pretendard Light"/>
            </a:endParaRPr>
          </a:p>
        </p:txBody>
      </p:sp>
      <p:sp>
        <p:nvSpPr>
          <p:cNvPr id="14" name="Object 97">
            <a:extLst>
              <a:ext uri="{FF2B5EF4-FFF2-40B4-BE49-F238E27FC236}">
                <a16:creationId xmlns:a16="http://schemas.microsoft.com/office/drawing/2014/main" id="{D05C303E-2523-4DE3-B207-132FD10CFEAC}"/>
              </a:ext>
            </a:extLst>
          </p:cNvPr>
          <p:cNvSpPr txBox="1"/>
          <p:nvPr/>
        </p:nvSpPr>
        <p:spPr>
          <a:xfrm>
            <a:off x="1302134" y="573402"/>
            <a:ext cx="2313497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추가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가설수립</a:t>
            </a:r>
          </a:p>
        </p:txBody>
      </p:sp>
      <p:pic>
        <p:nvPicPr>
          <p:cNvPr id="8" name="그림 9" descr="광장이(가) 표시된 사진&#10;&#10;자동 생성된 설명">
            <a:extLst>
              <a:ext uri="{FF2B5EF4-FFF2-40B4-BE49-F238E27FC236}">
                <a16:creationId xmlns:a16="http://schemas.microsoft.com/office/drawing/2014/main" id="{8C7C9875-FC5B-4E54-ADC2-523137085F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5522288"/>
            <a:ext cx="5166360" cy="3631545"/>
          </a:xfrm>
          <a:prstGeom prst="rect">
            <a:avLst/>
          </a:prstGeom>
        </p:spPr>
      </p:pic>
      <p:pic>
        <p:nvPicPr>
          <p:cNvPr id="10" name="그림 10">
            <a:extLst>
              <a:ext uri="{FF2B5EF4-FFF2-40B4-BE49-F238E27FC236}">
                <a16:creationId xmlns:a16="http://schemas.microsoft.com/office/drawing/2014/main" id="{FE5E46FE-D9B0-4E6E-BBA8-3F532B2700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0760" y="5525000"/>
            <a:ext cx="4632960" cy="3184161"/>
          </a:xfrm>
          <a:prstGeom prst="rect">
            <a:avLst/>
          </a:prstGeom>
        </p:spPr>
      </p:pic>
      <p:pic>
        <p:nvPicPr>
          <p:cNvPr id="11" name="그림 14">
            <a:extLst>
              <a:ext uri="{FF2B5EF4-FFF2-40B4-BE49-F238E27FC236}">
                <a16:creationId xmlns:a16="http://schemas.microsoft.com/office/drawing/2014/main" id="{FA1EFDFD-2484-4E8C-851B-F4A0A17163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56360" y="3635081"/>
            <a:ext cx="3246120" cy="1447119"/>
          </a:xfrm>
          <a:prstGeom prst="rect">
            <a:avLst/>
          </a:prstGeom>
        </p:spPr>
      </p:pic>
      <p:pic>
        <p:nvPicPr>
          <p:cNvPr id="15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0ADC1049-D270-47AF-A337-642175F300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8800" y="3853070"/>
            <a:ext cx="4876800" cy="7977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EE52576-929C-4184-BFAD-2B0A5204EFD0}"/>
              </a:ext>
            </a:extLst>
          </p:cNvPr>
          <p:cNvSpPr txBox="1"/>
          <p:nvPr/>
        </p:nvSpPr>
        <p:spPr>
          <a:xfrm>
            <a:off x="11330504" y="7286120"/>
            <a:ext cx="6309910" cy="28121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ko-KR" altLang="en-US" sz="2000">
                <a:latin typeface="Pretendard Light"/>
                <a:ea typeface="+mn-lt"/>
                <a:cs typeface="+mn-lt"/>
              </a:rPr>
              <a:t>400달러 이내의 휴대폰은 보통 저렴한 보급형의 휴대폰이거나 </a:t>
            </a:r>
            <a:r>
              <a:rPr lang="ko-KR" altLang="en-US" sz="2000" err="1">
                <a:latin typeface="Pretendard Light"/>
                <a:ea typeface="+mn-lt"/>
                <a:cs typeface="+mn-lt"/>
              </a:rPr>
              <a:t>알뜰폰일</a:t>
            </a:r>
            <a:r>
              <a:rPr lang="ko-KR" altLang="en-US" sz="2000">
                <a:latin typeface="Pretendard Light"/>
                <a:ea typeface="+mn-lt"/>
                <a:cs typeface="+mn-lt"/>
              </a:rPr>
              <a:t> 확률이 높다. 400달러 이내의 휴대폰을 구매하는 고객의 이탈율보다 더 비싼 휴대폰을 구매하는 고객의 이탈율이 높은 만큼 고가의 휴대폰에 알맞은 요금제를 제공하거나 혜택을 제공하는 등의 노력이 필요해 보인다. </a:t>
            </a:r>
            <a:endParaRPr lang="ko-KR" altLang="en-US" sz="2000">
              <a:latin typeface="Pretendard Light"/>
              <a:cs typeface="Calibri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F201AE5-134C-4945-A8A0-D4B9C0AFA927}"/>
              </a:ext>
            </a:extLst>
          </p:cNvPr>
          <p:cNvGrpSpPr/>
          <p:nvPr/>
        </p:nvGrpSpPr>
        <p:grpSpPr>
          <a:xfrm>
            <a:off x="11333304" y="6404404"/>
            <a:ext cx="1495990" cy="691999"/>
            <a:chOff x="9419124" y="2619010"/>
            <a:chExt cx="1495990" cy="691999"/>
          </a:xfrm>
        </p:grpSpPr>
        <p:grpSp>
          <p:nvGrpSpPr>
            <p:cNvPr id="40" name="그룹 1029">
              <a:extLst>
                <a:ext uri="{FF2B5EF4-FFF2-40B4-BE49-F238E27FC236}">
                  <a16:creationId xmlns:a16="http://schemas.microsoft.com/office/drawing/2014/main" id="{A3B7D741-2274-4E0F-9B5C-C178FA18BC0C}"/>
                </a:ext>
              </a:extLst>
            </p:cNvPr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44" name="Object 80">
                <a:extLst>
                  <a:ext uri="{FF2B5EF4-FFF2-40B4-BE49-F238E27FC236}">
                    <a16:creationId xmlns:a16="http://schemas.microsoft.com/office/drawing/2014/main" id="{C9B9B054-AB3E-4401-8E1D-FDAACB5ABF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41" name="그룹 1030">
              <a:extLst>
                <a:ext uri="{FF2B5EF4-FFF2-40B4-BE49-F238E27FC236}">
                  <a16:creationId xmlns:a16="http://schemas.microsoft.com/office/drawing/2014/main" id="{E5169A4B-A730-4981-B066-45435FAF4973}"/>
                </a:ext>
              </a:extLst>
            </p:cNvPr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43" name="Object 83">
                <a:extLst>
                  <a:ext uri="{FF2B5EF4-FFF2-40B4-BE49-F238E27FC236}">
                    <a16:creationId xmlns:a16="http://schemas.microsoft.com/office/drawing/2014/main" id="{673FB1F4-2D28-4A32-9B05-475A4C50AE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42" name="Object 86">
              <a:extLst>
                <a:ext uri="{FF2B5EF4-FFF2-40B4-BE49-F238E27FC236}">
                  <a16:creationId xmlns:a16="http://schemas.microsoft.com/office/drawing/2014/main" id="{249D64CF-0B3F-44CD-AC1F-1030B9DCD2EA}"/>
                </a:ext>
              </a:extLst>
            </p:cNvPr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추가 분석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42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80952" y="2911111"/>
            <a:ext cx="3445152" cy="4597049"/>
            <a:chOff x="580952" y="2911111"/>
            <a:chExt cx="3445152" cy="459704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80952" y="2911111"/>
              <a:ext cx="3445152" cy="459704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026104" y="2911111"/>
            <a:ext cx="6839329" cy="3815488"/>
            <a:chOff x="4026104" y="2911111"/>
            <a:chExt cx="6839329" cy="381548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26104" y="2911111"/>
              <a:ext cx="6839329" cy="381548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0865433" y="2911111"/>
            <a:ext cx="3419664" cy="3033927"/>
            <a:chOff x="10865433" y="2911111"/>
            <a:chExt cx="3419664" cy="3033927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865433" y="2911111"/>
              <a:ext cx="3419664" cy="303392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4285097" y="2911111"/>
            <a:ext cx="3419664" cy="2252366"/>
            <a:chOff x="14285097" y="2911111"/>
            <a:chExt cx="3419664" cy="225236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285097" y="2911111"/>
              <a:ext cx="3419664" cy="225236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-2784792" y="6284291"/>
            <a:ext cx="6736691" cy="43298"/>
            <a:chOff x="-2784792" y="6284291"/>
            <a:chExt cx="6736691" cy="4329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-2784792" y="6284291"/>
              <a:ext cx="6736691" cy="43298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4333815" y="6284291"/>
            <a:ext cx="6736691" cy="43298"/>
            <a:chOff x="14333815" y="6284291"/>
            <a:chExt cx="6736691" cy="4329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14333815" y="6284291"/>
              <a:ext cx="6736691" cy="43298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838095" y="3101587"/>
            <a:ext cx="1104762" cy="10133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800">
                <a:solidFill>
                  <a:srgbClr val="344BBE"/>
                </a:solidFill>
                <a:latin typeface="Pretendard ExtraBold" pitchFamily="34" charset="0"/>
                <a:cs typeface="Pretendard ExtraBold" pitchFamily="34" charset="0"/>
              </a:rPr>
              <a:t>01</a:t>
            </a:r>
            <a:endParaRPr lang="en-US"/>
          </a:p>
        </p:txBody>
      </p:sp>
      <p:sp>
        <p:nvSpPr>
          <p:cNvPr id="21" name="Object 21"/>
          <p:cNvSpPr txBox="1"/>
          <p:nvPr/>
        </p:nvSpPr>
        <p:spPr>
          <a:xfrm>
            <a:off x="885714" y="6681514"/>
            <a:ext cx="1175645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b="1">
                <a:solidFill>
                  <a:srgbClr val="121D49"/>
                </a:solidFill>
                <a:latin typeface="Pretendard ExtraBold"/>
              </a:rPr>
              <a:t>가설수립</a:t>
            </a:r>
            <a:endParaRPr lang="en-US" b="1">
              <a:solidFill>
                <a:srgbClr val="121D49"/>
              </a:solidFill>
              <a:latin typeface="Pretendard ExtraBold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280131" y="3101587"/>
            <a:ext cx="1104762" cy="10133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800">
                <a:solidFill>
                  <a:srgbClr val="344BBE"/>
                </a:solidFill>
                <a:latin typeface="Pretendard ExtraBold" pitchFamily="34" charset="0"/>
                <a:cs typeface="Pretendard ExtraBold" pitchFamily="34" charset="0"/>
              </a:rPr>
              <a:t>02</a:t>
            </a:r>
            <a:endParaRPr lang="en-US"/>
          </a:p>
        </p:txBody>
      </p:sp>
      <p:sp>
        <p:nvSpPr>
          <p:cNvPr id="24" name="Object 24"/>
          <p:cNvSpPr txBox="1"/>
          <p:nvPr/>
        </p:nvSpPr>
        <p:spPr>
          <a:xfrm>
            <a:off x="4308703" y="5899952"/>
            <a:ext cx="282417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b="1" err="1">
                <a:solidFill>
                  <a:srgbClr val="121D49"/>
                </a:solidFill>
                <a:latin typeface="Pretendard ExtraBold"/>
              </a:rPr>
              <a:t>이변량</a:t>
            </a:r>
            <a:r>
              <a:rPr lang="ko-KR" altLang="en-US" b="1">
                <a:solidFill>
                  <a:srgbClr val="121D49"/>
                </a:solidFill>
                <a:latin typeface="Pretendard ExtraBold"/>
              </a:rPr>
              <a:t> 분석</a:t>
            </a:r>
            <a:endParaRPr lang="en-US" b="1">
              <a:solidFill>
                <a:srgbClr val="121D49"/>
              </a:solidFill>
              <a:latin typeface="Pretendard ExtraBold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697586" y="3101587"/>
            <a:ext cx="1104762" cy="10133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800">
                <a:solidFill>
                  <a:srgbClr val="344BBE"/>
                </a:solidFill>
                <a:latin typeface="Pretendard ExtraBold" pitchFamily="34" charset="0"/>
                <a:cs typeface="Pretendard ExtraBold" pitchFamily="34" charset="0"/>
              </a:rPr>
              <a:t>03</a:t>
            </a:r>
            <a:endParaRPr lang="en-US"/>
          </a:p>
        </p:txBody>
      </p:sp>
      <p:sp>
        <p:nvSpPr>
          <p:cNvPr id="27" name="Object 27"/>
          <p:cNvSpPr txBox="1"/>
          <p:nvPr/>
        </p:nvSpPr>
        <p:spPr>
          <a:xfrm>
            <a:off x="7726157" y="5899952"/>
            <a:ext cx="302387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>
              <a:solidFill>
                <a:srgbClr val="121D49"/>
              </a:solidFill>
              <a:latin typeface="Pretendard ExtraBold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1115022" y="3101587"/>
            <a:ext cx="1104762" cy="10133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800">
                <a:solidFill>
                  <a:srgbClr val="344BBE"/>
                </a:solidFill>
                <a:latin typeface="Pretendard ExtraBold" pitchFamily="34" charset="0"/>
                <a:cs typeface="Pretendard ExtraBold" pitchFamily="34" charset="0"/>
              </a:rPr>
              <a:t>04</a:t>
            </a:r>
            <a:endParaRPr lang="en-US"/>
          </a:p>
        </p:txBody>
      </p:sp>
      <p:sp>
        <p:nvSpPr>
          <p:cNvPr id="30" name="Object 30"/>
          <p:cNvSpPr txBox="1"/>
          <p:nvPr/>
        </p:nvSpPr>
        <p:spPr>
          <a:xfrm>
            <a:off x="11143593" y="5118390"/>
            <a:ext cx="294479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1800" b="1">
              <a:solidFill>
                <a:srgbClr val="121D49"/>
              </a:solidFill>
              <a:latin typeface="Pretendard ExtraBold" pitchFamily="34" charset="0"/>
              <a:cs typeface="Pretendard ExtraBold" pitchFamily="34" charset="0"/>
            </a:endParaRPr>
          </a:p>
          <a:p>
            <a:r>
              <a:rPr lang="ko-KR" altLang="en-US" b="1">
                <a:solidFill>
                  <a:srgbClr val="121D49"/>
                </a:solidFill>
                <a:latin typeface="Pretendard ExtraBold"/>
              </a:rPr>
              <a:t>관계 정리</a:t>
            </a:r>
            <a:endParaRPr lang="en-US"/>
          </a:p>
        </p:txBody>
      </p:sp>
      <p:sp>
        <p:nvSpPr>
          <p:cNvPr id="32" name="Object 32"/>
          <p:cNvSpPr txBox="1"/>
          <p:nvPr/>
        </p:nvSpPr>
        <p:spPr>
          <a:xfrm>
            <a:off x="14538753" y="3101587"/>
            <a:ext cx="1104762" cy="10133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800">
                <a:solidFill>
                  <a:srgbClr val="344BBE"/>
                </a:solidFill>
                <a:latin typeface="Pretendard ExtraBold" pitchFamily="34" charset="0"/>
                <a:cs typeface="Pretendard ExtraBold" pitchFamily="34" charset="0"/>
              </a:rPr>
              <a:t>05</a:t>
            </a:r>
            <a:endParaRPr lang="en-US"/>
          </a:p>
        </p:txBody>
      </p:sp>
      <p:sp>
        <p:nvSpPr>
          <p:cNvPr id="33" name="Object 33"/>
          <p:cNvSpPr txBox="1"/>
          <p:nvPr/>
        </p:nvSpPr>
        <p:spPr>
          <a:xfrm>
            <a:off x="14567333" y="4336829"/>
            <a:ext cx="248259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b="1" err="1">
                <a:solidFill>
                  <a:srgbClr val="121D49"/>
                </a:solidFill>
                <a:latin typeface="Pretendard ExtraBold"/>
              </a:rPr>
              <a:t>느낀점</a:t>
            </a:r>
            <a:endParaRPr lang="en-US" b="1" err="1">
              <a:solidFill>
                <a:srgbClr val="121D49"/>
              </a:solidFill>
              <a:latin typeface="Pretendard ExtraBold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600000" y="1475295"/>
            <a:ext cx="6781114" cy="10133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800">
                <a:solidFill>
                  <a:srgbClr val="121D49"/>
                </a:solidFill>
                <a:latin typeface="Pretendard ExtraBold" pitchFamily="34" charset="0"/>
                <a:cs typeface="Pretendard ExtraBold" pitchFamily="34" charset="0"/>
              </a:rPr>
              <a:t>Table of </a:t>
            </a:r>
            <a:r>
              <a:rPr lang="en-US" sz="3800">
                <a:solidFill>
                  <a:srgbClr val="344BBE"/>
                </a:solidFill>
                <a:latin typeface="Pretendard ExtraBold" pitchFamily="34" charset="0"/>
                <a:cs typeface="Pretendard ExtraBold" pitchFamily="34" charset="0"/>
              </a:rPr>
              <a:t>Contents</a:t>
            </a:r>
            <a:endParaRPr lang="en-US"/>
          </a:p>
        </p:txBody>
      </p:sp>
      <p:sp>
        <p:nvSpPr>
          <p:cNvPr id="36" name="Object 36"/>
          <p:cNvSpPr txBox="1"/>
          <p:nvPr/>
        </p:nvSpPr>
        <p:spPr>
          <a:xfrm>
            <a:off x="609524" y="573402"/>
            <a:ext cx="724681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  <a:cs typeface="Pretendard Light" pitchFamily="34" charset="0"/>
              </a:rPr>
              <a:t>00</a:t>
            </a:r>
            <a:endParaRPr lang="en-US" sz="2400">
              <a:latin typeface="Calibri"/>
              <a:cs typeface="Calibri"/>
            </a:endParaRPr>
          </a:p>
        </p:txBody>
      </p:sp>
      <p:grpSp>
        <p:nvGrpSpPr>
          <p:cNvPr id="1007" name="그룹 1007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43" name="Object 43"/>
          <p:cNvSpPr txBox="1"/>
          <p:nvPr/>
        </p:nvSpPr>
        <p:spPr>
          <a:xfrm>
            <a:off x="1315905" y="573402"/>
            <a:ext cx="339714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400" b="1">
                <a:solidFill>
                  <a:srgbClr val="121D49"/>
                </a:solidFill>
                <a:latin typeface="Pretendard Light"/>
              </a:rPr>
              <a:t>목차</a:t>
            </a:r>
          </a:p>
        </p:txBody>
      </p:sp>
      <p:grpSp>
        <p:nvGrpSpPr>
          <p:cNvPr id="1009" name="그룹 1009"/>
          <p:cNvGrpSpPr/>
          <p:nvPr/>
        </p:nvGrpSpPr>
        <p:grpSpPr>
          <a:xfrm>
            <a:off x="493307" y="2858550"/>
            <a:ext cx="17299100" cy="146273"/>
            <a:chOff x="493307" y="2858550"/>
            <a:chExt cx="17299100" cy="146273"/>
          </a:xfrm>
        </p:grpSpPr>
        <p:grpSp>
          <p:nvGrpSpPr>
            <p:cNvPr id="1010" name="그룹 1010"/>
            <p:cNvGrpSpPr/>
            <p:nvPr/>
          </p:nvGrpSpPr>
          <p:grpSpPr>
            <a:xfrm>
              <a:off x="573333" y="2874543"/>
              <a:ext cx="17139048" cy="114286"/>
              <a:chOff x="573333" y="2874543"/>
              <a:chExt cx="17139048" cy="114286"/>
            </a:xfrm>
          </p:grpSpPr>
          <p:pic>
            <p:nvPicPr>
              <p:cNvPr id="47" name="Object 46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573333" y="2874543"/>
                <a:ext cx="17139048" cy="114286"/>
              </a:xfrm>
              <a:prstGeom prst="rect">
                <a:avLst/>
              </a:prstGeom>
            </p:spPr>
          </p:pic>
        </p:grpSp>
        <p:grpSp>
          <p:nvGrpSpPr>
            <p:cNvPr id="1011" name="그룹 1011"/>
            <p:cNvGrpSpPr/>
            <p:nvPr/>
          </p:nvGrpSpPr>
          <p:grpSpPr>
            <a:xfrm>
              <a:off x="470740" y="2881117"/>
              <a:ext cx="146273" cy="101137"/>
              <a:chOff x="470740" y="2881117"/>
              <a:chExt cx="146273" cy="101137"/>
            </a:xfrm>
          </p:grpSpPr>
          <p:pic>
            <p:nvPicPr>
              <p:cNvPr id="50" name="Object 49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 rot="-5400000">
                <a:off x="470740" y="2881117"/>
                <a:ext cx="146273" cy="101137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17668702" y="2881117"/>
              <a:ext cx="146273" cy="101137"/>
              <a:chOff x="17668702" y="2881117"/>
              <a:chExt cx="146273" cy="101137"/>
            </a:xfrm>
          </p:grpSpPr>
          <p:pic>
            <p:nvPicPr>
              <p:cNvPr id="53" name="Object 52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 rot="5400000">
                <a:off x="17668702" y="2881117"/>
                <a:ext cx="146273" cy="101137"/>
              </a:xfrm>
              <a:prstGeom prst="rect">
                <a:avLst/>
              </a:prstGeom>
            </p:spPr>
          </p:pic>
        </p:grpSp>
        <p:grpSp>
          <p:nvGrpSpPr>
            <p:cNvPr id="1013" name="그룹 1013"/>
            <p:cNvGrpSpPr/>
            <p:nvPr/>
          </p:nvGrpSpPr>
          <p:grpSpPr>
            <a:xfrm>
              <a:off x="14248157" y="2881117"/>
              <a:ext cx="146273" cy="101137"/>
              <a:chOff x="14248157" y="2881117"/>
              <a:chExt cx="146273" cy="101137"/>
            </a:xfrm>
          </p:grpSpPr>
          <p:pic>
            <p:nvPicPr>
              <p:cNvPr id="56" name="Object 55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 rot="5400000">
                <a:off x="14248157" y="2881117"/>
                <a:ext cx="146273" cy="101137"/>
              </a:xfrm>
              <a:prstGeom prst="rect">
                <a:avLst/>
              </a:prstGeom>
            </p:spPr>
          </p:pic>
        </p:grpSp>
        <p:grpSp>
          <p:nvGrpSpPr>
            <p:cNvPr id="1014" name="그룹 1014"/>
            <p:cNvGrpSpPr/>
            <p:nvPr/>
          </p:nvGrpSpPr>
          <p:grpSpPr>
            <a:xfrm>
              <a:off x="10824438" y="2881117"/>
              <a:ext cx="146273" cy="101137"/>
              <a:chOff x="10824438" y="2881117"/>
              <a:chExt cx="146273" cy="101137"/>
            </a:xfrm>
          </p:grpSpPr>
          <p:pic>
            <p:nvPicPr>
              <p:cNvPr id="59" name="Object 58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 rot="5400000">
                <a:off x="10824438" y="2881117"/>
                <a:ext cx="146273" cy="101137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7400718" y="2881117"/>
              <a:ext cx="146273" cy="101137"/>
              <a:chOff x="7400718" y="2881117"/>
              <a:chExt cx="146273" cy="101137"/>
            </a:xfrm>
          </p:grpSpPr>
          <p:pic>
            <p:nvPicPr>
              <p:cNvPr id="62" name="Object 61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 rot="5400000">
                <a:off x="7400718" y="2881117"/>
                <a:ext cx="146273" cy="101137"/>
              </a:xfrm>
              <a:prstGeom prst="rect">
                <a:avLst/>
              </a:prstGeom>
            </p:spPr>
          </p:pic>
        </p:grpSp>
        <p:grpSp>
          <p:nvGrpSpPr>
            <p:cNvPr id="1016" name="그룹 1016"/>
            <p:cNvGrpSpPr/>
            <p:nvPr/>
          </p:nvGrpSpPr>
          <p:grpSpPr>
            <a:xfrm>
              <a:off x="3976999" y="2881117"/>
              <a:ext cx="146273" cy="101137"/>
              <a:chOff x="3976999" y="2881117"/>
              <a:chExt cx="146273" cy="101137"/>
            </a:xfrm>
          </p:grpSpPr>
          <p:pic>
            <p:nvPicPr>
              <p:cNvPr id="65" name="Object 64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 rot="5400000">
                <a:off x="3976999" y="2881117"/>
                <a:ext cx="146273" cy="101137"/>
              </a:xfrm>
              <a:prstGeom prst="rect">
                <a:avLst/>
              </a:prstGeom>
            </p:spPr>
          </p:pic>
        </p:grpSp>
      </p:grpSp>
      <p:grpSp>
        <p:nvGrpSpPr>
          <p:cNvPr id="1017" name="그룹 1017"/>
          <p:cNvGrpSpPr/>
          <p:nvPr/>
        </p:nvGrpSpPr>
        <p:grpSpPr>
          <a:xfrm>
            <a:off x="638930" y="6284291"/>
            <a:ext cx="6736691" cy="43298"/>
            <a:chOff x="638930" y="6284291"/>
            <a:chExt cx="6736691" cy="43298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638930" y="6284291"/>
              <a:ext cx="6736691" cy="43298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7486372" y="6284291"/>
            <a:ext cx="6736691" cy="43298"/>
            <a:chOff x="7486372" y="6284291"/>
            <a:chExt cx="6736691" cy="43298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7486372" y="6284291"/>
              <a:ext cx="6736691" cy="43298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0910094" y="6284291"/>
            <a:ext cx="6736691" cy="43298"/>
            <a:chOff x="10910094" y="6284291"/>
            <a:chExt cx="6736691" cy="43298"/>
          </a:xfrm>
        </p:grpSpPr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10910094" y="6284291"/>
              <a:ext cx="6736691" cy="43298"/>
            </a:xfrm>
            <a:prstGeom prst="rect">
              <a:avLst/>
            </a:prstGeom>
          </p:spPr>
        </p:pic>
      </p:grpSp>
      <p:grpSp>
        <p:nvGrpSpPr>
          <p:cNvPr id="57" name="그룹 1017">
            <a:extLst>
              <a:ext uri="{FF2B5EF4-FFF2-40B4-BE49-F238E27FC236}">
                <a16:creationId xmlns:a16="http://schemas.microsoft.com/office/drawing/2014/main" id="{044A1BD3-3EBC-4881-830B-2039E7459B8A}"/>
              </a:ext>
            </a:extLst>
          </p:cNvPr>
          <p:cNvGrpSpPr/>
          <p:nvPr/>
        </p:nvGrpSpPr>
        <p:grpSpPr>
          <a:xfrm>
            <a:off x="7414626" y="2978906"/>
            <a:ext cx="43298" cy="6736691"/>
            <a:chOff x="3985627" y="2937594"/>
            <a:chExt cx="43298" cy="6736691"/>
          </a:xfrm>
        </p:grpSpPr>
        <p:pic>
          <p:nvPicPr>
            <p:cNvPr id="58" name="Object 68">
              <a:extLst>
                <a:ext uri="{FF2B5EF4-FFF2-40B4-BE49-F238E27FC236}">
                  <a16:creationId xmlns:a16="http://schemas.microsoft.com/office/drawing/2014/main" id="{F35F1D8C-D6D6-4099-8845-656F09D94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638930" y="6284291"/>
              <a:ext cx="6736691" cy="43298"/>
            </a:xfrm>
            <a:prstGeom prst="rect">
              <a:avLst/>
            </a:prstGeom>
          </p:spPr>
        </p:pic>
      </p:grpSp>
      <p:sp>
        <p:nvSpPr>
          <p:cNvPr id="55" name="Object 24">
            <a:extLst>
              <a:ext uri="{FF2B5EF4-FFF2-40B4-BE49-F238E27FC236}">
                <a16:creationId xmlns:a16="http://schemas.microsoft.com/office/drawing/2014/main" id="{42EA5A55-EFB7-45C3-A125-9924E3CDEEDF}"/>
              </a:ext>
            </a:extLst>
          </p:cNvPr>
          <p:cNvSpPr txBox="1"/>
          <p:nvPr/>
        </p:nvSpPr>
        <p:spPr>
          <a:xfrm>
            <a:off x="7701984" y="5899952"/>
            <a:ext cx="282417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b="1">
                <a:solidFill>
                  <a:srgbClr val="121D49"/>
                </a:solidFill>
                <a:latin typeface="Pretendard ExtraBold"/>
              </a:rPr>
              <a:t>추가 분석</a:t>
            </a:r>
            <a:endParaRPr lang="en-US" b="1">
              <a:solidFill>
                <a:srgbClr val="121D49"/>
              </a:solidFill>
              <a:latin typeface="Pretendard Extra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D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90476" y="478164"/>
            <a:ext cx="17105095" cy="57143"/>
            <a:chOff x="590476" y="478164"/>
            <a:chExt cx="17105095" cy="571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0476" y="478164"/>
              <a:ext cx="17105095" cy="57143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571429" y="7732333"/>
            <a:ext cx="14514286" cy="13542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7200">
                <a:solidFill>
                  <a:srgbClr val="FFFFFF"/>
                </a:solidFill>
                <a:latin typeface="Pretendard Light"/>
                <a:cs typeface="Pretendard ExtraBold" pitchFamily="34" charset="0"/>
              </a:rPr>
              <a:t>04</a:t>
            </a:r>
            <a:r>
              <a:rPr 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  </a:t>
            </a:r>
            <a:r>
              <a:rPr lang="ko-KR" alt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관계정리</a:t>
            </a:r>
            <a:endParaRPr lang="ko-KR" altLang="en-US" sz="8200">
              <a:solidFill>
                <a:srgbClr val="FFFFFF"/>
              </a:solidFill>
              <a:latin typeface="Pretendard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532318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412595B-BF6F-4073-99D5-68213F8F1D76}"/>
              </a:ext>
            </a:extLst>
          </p:cNvPr>
          <p:cNvGrpSpPr/>
          <p:nvPr/>
        </p:nvGrpSpPr>
        <p:grpSpPr>
          <a:xfrm>
            <a:off x="2844778" y="4294856"/>
            <a:ext cx="3976639" cy="2893023"/>
            <a:chOff x="2844778" y="4294856"/>
            <a:chExt cx="3976639" cy="2893023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2844778" y="4294856"/>
              <a:ext cx="3976639" cy="2893023"/>
              <a:chOff x="9496212" y="5355229"/>
              <a:chExt cx="3976639" cy="2011674"/>
            </a:xfrm>
          </p:grpSpPr>
          <p:pic>
            <p:nvPicPr>
              <p:cNvPr id="26" name="Object 25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9496212" y="5355229"/>
                <a:ext cx="3976639" cy="2011674"/>
              </a:xfrm>
              <a:prstGeom prst="rect">
                <a:avLst/>
              </a:prstGeom>
            </p:spPr>
          </p:pic>
        </p:grpSp>
        <p:sp>
          <p:nvSpPr>
            <p:cNvPr id="42" name="Object 42"/>
            <p:cNvSpPr txBox="1"/>
            <p:nvPr/>
          </p:nvSpPr>
          <p:spPr>
            <a:xfrm>
              <a:off x="4065740" y="4639405"/>
              <a:ext cx="1496534" cy="43088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/>
              <a:r>
                <a:rPr lang="ko-KR" altLang="en-US" sz="2200" b="1">
                  <a:solidFill>
                    <a:srgbClr val="344BBE"/>
                  </a:solidFill>
                  <a:latin typeface="Pretendard"/>
                </a:rPr>
                <a:t>관계 없음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43C8C34D-B348-4382-A1B2-3EB557CBE876}"/>
              </a:ext>
            </a:extLst>
          </p:cNvPr>
          <p:cNvGrpSpPr/>
          <p:nvPr/>
        </p:nvGrpSpPr>
        <p:grpSpPr>
          <a:xfrm>
            <a:off x="7067498" y="4294856"/>
            <a:ext cx="3976639" cy="2893023"/>
            <a:chOff x="7067498" y="4294856"/>
            <a:chExt cx="3976639" cy="2893023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7067498" y="4294856"/>
              <a:ext cx="3976639" cy="2893023"/>
              <a:chOff x="13718932" y="5355229"/>
              <a:chExt cx="3976639" cy="2011674"/>
            </a:xfrm>
          </p:grpSpPr>
          <p:pic>
            <p:nvPicPr>
              <p:cNvPr id="32" name="Object 31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3718932" y="5355229"/>
                <a:ext cx="3976639" cy="2011674"/>
              </a:xfrm>
              <a:prstGeom prst="rect">
                <a:avLst/>
              </a:prstGeom>
            </p:spPr>
          </p:pic>
        </p:grpSp>
        <p:sp>
          <p:nvSpPr>
            <p:cNvPr id="44" name="Object 44"/>
            <p:cNvSpPr txBox="1"/>
            <p:nvPr/>
          </p:nvSpPr>
          <p:spPr>
            <a:xfrm>
              <a:off x="8029292" y="4638842"/>
              <a:ext cx="2070037" cy="43088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/>
              <a:r>
                <a:rPr lang="ko-KR" altLang="en-US" sz="2200" b="1">
                  <a:solidFill>
                    <a:srgbClr val="344BBE"/>
                  </a:solidFill>
                  <a:latin typeface="Pretendard"/>
                </a:rPr>
                <a:t>중간 관계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17E0D3C1-3C97-43D0-A268-0DB3D7332172}"/>
              </a:ext>
            </a:extLst>
          </p:cNvPr>
          <p:cNvGrpSpPr/>
          <p:nvPr/>
        </p:nvGrpSpPr>
        <p:grpSpPr>
          <a:xfrm>
            <a:off x="11226365" y="4292439"/>
            <a:ext cx="3976639" cy="2893023"/>
            <a:chOff x="11226365" y="4292439"/>
            <a:chExt cx="3976639" cy="2893023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1226365" y="4292439"/>
              <a:ext cx="3976639" cy="2893023"/>
              <a:chOff x="13718932" y="3080583"/>
              <a:chExt cx="3976639" cy="2011674"/>
            </a:xfrm>
          </p:grpSpPr>
          <p:pic>
            <p:nvPicPr>
              <p:cNvPr id="29" name="Object 28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3718932" y="3080583"/>
                <a:ext cx="3976639" cy="2011674"/>
              </a:xfrm>
              <a:prstGeom prst="rect">
                <a:avLst/>
              </a:prstGeom>
            </p:spPr>
          </p:pic>
        </p:grpSp>
        <p:sp>
          <p:nvSpPr>
            <p:cNvPr id="53" name="Object 44">
              <a:extLst>
                <a:ext uri="{FF2B5EF4-FFF2-40B4-BE49-F238E27FC236}">
                  <a16:creationId xmlns:a16="http://schemas.microsoft.com/office/drawing/2014/main" id="{EEAE372C-8566-4F51-AD2D-5F065B103E79}"/>
                </a:ext>
              </a:extLst>
            </p:cNvPr>
            <p:cNvSpPr txBox="1"/>
            <p:nvPr/>
          </p:nvSpPr>
          <p:spPr>
            <a:xfrm>
              <a:off x="12188159" y="4638841"/>
              <a:ext cx="2070037" cy="43088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ctr">
              <a:spAutoFit/>
            </a:bodyPr>
            <a:lstStyle/>
            <a:p>
              <a:pPr algn="ctr"/>
              <a:r>
                <a:rPr lang="ko-KR" altLang="en-US" sz="2200" b="1">
                  <a:solidFill>
                    <a:srgbClr val="344BBE"/>
                  </a:solidFill>
                  <a:latin typeface="Pretendard"/>
                </a:rPr>
                <a:t>강한 관계</a:t>
              </a:r>
            </a:p>
          </p:txBody>
        </p:sp>
      </p:grpSp>
      <p:sp>
        <p:nvSpPr>
          <p:cNvPr id="13" name="Object 90">
            <a:extLst>
              <a:ext uri="{FF2B5EF4-FFF2-40B4-BE49-F238E27FC236}">
                <a16:creationId xmlns:a16="http://schemas.microsoft.com/office/drawing/2014/main" id="{581E563B-DF48-43DA-92AB-ED0CE54BE4E1}"/>
              </a:ext>
            </a:extLst>
          </p:cNvPr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04</a:t>
            </a:r>
            <a:endParaRPr lang="en-US" sz="2400">
              <a:cs typeface="Calibri"/>
            </a:endParaRPr>
          </a:p>
        </p:txBody>
      </p:sp>
      <p:sp>
        <p:nvSpPr>
          <p:cNvPr id="22" name="Object 97">
            <a:extLst>
              <a:ext uri="{FF2B5EF4-FFF2-40B4-BE49-F238E27FC236}">
                <a16:creationId xmlns:a16="http://schemas.microsoft.com/office/drawing/2014/main" id="{8682E3B9-946D-4965-B38A-6E23C11C2C88}"/>
              </a:ext>
            </a:extLst>
          </p:cNvPr>
          <p:cNvSpPr txBox="1"/>
          <p:nvPr/>
        </p:nvSpPr>
        <p:spPr>
          <a:xfrm>
            <a:off x="1302134" y="573402"/>
            <a:ext cx="186106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관계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정리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B91955-3C89-4BA4-883D-798C4B54A0D6}"/>
              </a:ext>
            </a:extLst>
          </p:cNvPr>
          <p:cNvSpPr txBox="1"/>
          <p:nvPr/>
        </p:nvSpPr>
        <p:spPr>
          <a:xfrm>
            <a:off x="2849260" y="5148671"/>
            <a:ext cx="409646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ea typeface="+mn-lt"/>
                <a:cs typeface="+mn-lt"/>
              </a:rPr>
              <a:t>COLLEGE</a:t>
            </a:r>
            <a:endParaRPr lang="ko-KR" altLang="en-US">
              <a:ea typeface="+mn-lt"/>
              <a:cs typeface="+mn-lt"/>
            </a:endParaRPr>
          </a:p>
          <a:p>
            <a:pPr algn="ctr"/>
            <a:r>
              <a:rPr lang="en-US">
                <a:ea typeface="+mn-lt"/>
                <a:cs typeface="+mn-lt"/>
              </a:rPr>
              <a:t>REPORTED_SATISFACTION</a:t>
            </a:r>
            <a:endParaRPr lang="ko-KR" altLang="en-US">
              <a:ea typeface="+mn-lt"/>
              <a:cs typeface="+mn-lt"/>
            </a:endParaRPr>
          </a:p>
          <a:p>
            <a:pPr algn="ctr"/>
            <a:r>
              <a:rPr lang="en-US">
                <a:ea typeface="+mn-lt"/>
                <a:cs typeface="+mn-lt"/>
              </a:rPr>
              <a:t> CONSIDERING_CHANGE_OF_PLAN</a:t>
            </a:r>
            <a:endParaRPr lang="ko-KR" altLang="en-US">
              <a:ea typeface="+mn-lt"/>
              <a:cs typeface="+mn-lt"/>
            </a:endParaRPr>
          </a:p>
          <a:p>
            <a:pPr algn="ctr"/>
            <a:r>
              <a:rPr lang="en-US">
                <a:ea typeface="+mn-lt"/>
                <a:cs typeface="+mn-lt"/>
              </a:rPr>
              <a:t>Id</a:t>
            </a:r>
            <a:endParaRPr lang="ko-KR" altLang="en-US">
              <a:ea typeface="+mn-lt"/>
              <a:cs typeface="+mn-lt"/>
            </a:endParaRPr>
          </a:p>
          <a:p>
            <a:pPr algn="ctr"/>
            <a:r>
              <a:rPr lang="en-US">
                <a:ea typeface="+mn-lt"/>
                <a:cs typeface="+mn-lt"/>
              </a:rPr>
              <a:t>MOBILE_PLAN</a:t>
            </a:r>
            <a:endParaRPr lang="ko-KR" altLang="en-US">
              <a:cs typeface="Calibri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A236F6-AA3B-4668-883B-FC6BCC4FDA21}"/>
              </a:ext>
            </a:extLst>
          </p:cNvPr>
          <p:cNvSpPr txBox="1"/>
          <p:nvPr/>
        </p:nvSpPr>
        <p:spPr>
          <a:xfrm>
            <a:off x="12122772" y="5629009"/>
            <a:ext cx="2164814" cy="10370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ea typeface="+mn-lt"/>
                <a:cs typeface="+mn-lt"/>
              </a:rPr>
              <a:t>OVERAGE</a:t>
            </a:r>
            <a:endParaRPr lang="ko-KR" altLang="en-US"/>
          </a:p>
          <a:p>
            <a:pPr algn="ctr">
              <a:lnSpc>
                <a:spcPct val="150000"/>
              </a:lnSpc>
            </a:pPr>
            <a:r>
              <a:rPr lang="en-US" altLang="ko-KR" sz="1600" err="1">
                <a:solidFill>
                  <a:srgbClr val="121D49"/>
                </a:solidFill>
                <a:ea typeface="+mn-lt"/>
                <a:cs typeface="+mn-lt"/>
              </a:rPr>
              <a:t>LEFTOVER</a:t>
            </a:r>
            <a:r>
              <a:rPr lang="en-US" altLang="ko-KR" sz="1600" err="1">
                <a:solidFill>
                  <a:srgbClr val="121D49"/>
                </a:solidFill>
                <a:latin typeface="Malgun Gothic"/>
                <a:ea typeface="+mn-lt"/>
                <a:cs typeface="+mn-lt"/>
              </a:rPr>
              <a:t>_</a:t>
            </a:r>
            <a:r>
              <a:rPr lang="en-US" altLang="ko-KR" sz="1600">
                <a:solidFill>
                  <a:srgbClr val="121D49"/>
                </a:solidFill>
                <a:latin typeface="Malgun Gothic"/>
                <a:ea typeface="+mn-lt"/>
                <a:cs typeface="+mn-lt"/>
              </a:rPr>
              <a:t>GROUP</a:t>
            </a:r>
            <a:endParaRPr lang="en-US" altLang="ko-KR" sz="1600" err="1">
              <a:solidFill>
                <a:srgbClr val="121D49"/>
              </a:solidFill>
              <a:latin typeface="Malgun Gothic"/>
              <a:ea typeface="+mn-lt"/>
              <a:cs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>
                <a:solidFill>
                  <a:srgbClr val="121D49"/>
                </a:solidFill>
                <a:latin typeface="Malgun Gothic"/>
                <a:ea typeface="Malgun Gothic"/>
                <a:cs typeface="Calibri"/>
              </a:rPr>
              <a:t>HANDSET_GROUP</a:t>
            </a:r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D572FF-FAC3-4428-B250-839351A3703F}"/>
              </a:ext>
            </a:extLst>
          </p:cNvPr>
          <p:cNvSpPr txBox="1"/>
          <p:nvPr/>
        </p:nvSpPr>
        <p:spPr>
          <a:xfrm>
            <a:off x="7573723" y="5203662"/>
            <a:ext cx="2963536" cy="171104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>
                <a:cs typeface="Calibri"/>
              </a:rPr>
              <a:t>INCOME</a:t>
            </a:r>
          </a:p>
          <a:p>
            <a:pPr algn="ctr">
              <a:lnSpc>
                <a:spcPct val="150000"/>
              </a:lnSpc>
            </a:pPr>
            <a:r>
              <a:rPr lang="en-US" altLang="ko-KR">
                <a:cs typeface="Calibri"/>
              </a:rPr>
              <a:t>LEFTOVER</a:t>
            </a:r>
          </a:p>
          <a:p>
            <a:pPr algn="ctr">
              <a:lnSpc>
                <a:spcPct val="150000"/>
              </a:lnSpc>
            </a:pPr>
            <a:r>
              <a:rPr lang="en-US" altLang="ko-KR">
                <a:cs typeface="Calibri"/>
              </a:rPr>
              <a:t>HANDSET_PRICE</a:t>
            </a:r>
          </a:p>
          <a:p>
            <a:pPr algn="ctr">
              <a:lnSpc>
                <a:spcPct val="150000"/>
              </a:lnSpc>
            </a:pPr>
            <a:r>
              <a:rPr lang="en-US">
                <a:latin typeface="Consolas"/>
                <a:cs typeface="Calibri"/>
              </a:rPr>
              <a:t>AVERAGE_CALL_DURATION</a:t>
            </a:r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D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90476" y="478164"/>
            <a:ext cx="17105095" cy="57143"/>
            <a:chOff x="590476" y="478164"/>
            <a:chExt cx="17105095" cy="571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0476" y="478164"/>
              <a:ext cx="17105095" cy="57143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571429" y="7732333"/>
            <a:ext cx="14514286" cy="13542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7200">
                <a:solidFill>
                  <a:srgbClr val="FFFFFF"/>
                </a:solidFill>
                <a:latin typeface="Pretendard Light"/>
                <a:cs typeface="Pretendard ExtraBold" pitchFamily="34" charset="0"/>
              </a:rPr>
              <a:t>05</a:t>
            </a:r>
            <a:r>
              <a:rPr 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  </a:t>
            </a:r>
            <a:r>
              <a:rPr lang="ko-KR" altLang="en-US" sz="8200" err="1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느낀점</a:t>
            </a:r>
            <a:endParaRPr lang="ko-KR" altLang="en-US" sz="8200" err="1">
              <a:solidFill>
                <a:srgbClr val="FFFFFF"/>
              </a:solidFill>
              <a:latin typeface="Pretendard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976385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1632831" y="4394763"/>
            <a:ext cx="12452940" cy="14893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ko-KR" altLang="en-US" sz="3200">
                <a:latin typeface="Pretendard ExtraBold"/>
                <a:cs typeface="Calibri"/>
              </a:rPr>
              <a:t>설문조사의 결과는 그 방식에 따라 큰 차이를 보일 수 있기 때문에, 그 세부적인 방식을 정함에 있어 신중해야 한다.</a:t>
            </a:r>
          </a:p>
        </p:txBody>
      </p:sp>
      <p:sp>
        <p:nvSpPr>
          <p:cNvPr id="5" name="Object 90">
            <a:extLst>
              <a:ext uri="{FF2B5EF4-FFF2-40B4-BE49-F238E27FC236}">
                <a16:creationId xmlns:a16="http://schemas.microsoft.com/office/drawing/2014/main" id="{C6E2286C-5DDC-480E-BC52-E3F752B52A96}"/>
              </a:ext>
            </a:extLst>
          </p:cNvPr>
          <p:cNvSpPr txBox="1"/>
          <p:nvPr/>
        </p:nvSpPr>
        <p:spPr>
          <a:xfrm>
            <a:off x="609524" y="573402"/>
            <a:ext cx="614286" cy="5890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solidFill>
                  <a:srgbClr val="121D49"/>
                </a:solidFill>
                <a:latin typeface="Pretendard Light"/>
              </a:rPr>
              <a:t>05</a:t>
            </a:r>
            <a:endParaRPr lang="en-US" sz="2400">
              <a:cs typeface="Calibri"/>
            </a:endParaRPr>
          </a:p>
        </p:txBody>
      </p:sp>
      <p:sp>
        <p:nvSpPr>
          <p:cNvPr id="8" name="Object 97">
            <a:extLst>
              <a:ext uri="{FF2B5EF4-FFF2-40B4-BE49-F238E27FC236}">
                <a16:creationId xmlns:a16="http://schemas.microsoft.com/office/drawing/2014/main" id="{3B6B395F-9CD6-4763-856C-8DBCD149A781}"/>
              </a:ext>
            </a:extLst>
          </p:cNvPr>
          <p:cNvSpPr txBox="1"/>
          <p:nvPr/>
        </p:nvSpPr>
        <p:spPr>
          <a:xfrm>
            <a:off x="1302134" y="573402"/>
            <a:ext cx="2313497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느낀점</a:t>
            </a:r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780D85-7432-40A3-96E8-49529930D45C}"/>
              </a:ext>
            </a:extLst>
          </p:cNvPr>
          <p:cNvSpPr txBox="1"/>
          <p:nvPr/>
        </p:nvSpPr>
        <p:spPr>
          <a:xfrm>
            <a:off x="1575178" y="2788546"/>
            <a:ext cx="15372814" cy="14893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 sz="3200">
                <a:cs typeface="Calibri"/>
              </a:rPr>
              <a:t>기존 요인들을 분석하는 것 외에도 FE(</a:t>
            </a:r>
            <a:r>
              <a:rPr lang="ko-KR" altLang="en-US" sz="3200" err="1">
                <a:cs typeface="Calibri"/>
              </a:rPr>
              <a:t>Feature</a:t>
            </a:r>
            <a:r>
              <a:rPr lang="ko-KR" altLang="en-US" sz="3200">
                <a:cs typeface="Calibri"/>
              </a:rPr>
              <a:t> Engineering)</a:t>
            </a:r>
            <a:r>
              <a:rPr lang="ko-KR" altLang="en-US" sz="3200" err="1">
                <a:cs typeface="Calibri"/>
              </a:rPr>
              <a:t>를</a:t>
            </a:r>
            <a:r>
              <a:rPr lang="ko-KR" altLang="en-US" sz="3200">
                <a:cs typeface="Calibri"/>
              </a:rPr>
              <a:t> 하기 위한 노력이 더 필요하다고 생각한다.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4B342B-D5C3-47B7-9F5C-6C0CEA048909}"/>
              </a:ext>
            </a:extLst>
          </p:cNvPr>
          <p:cNvSpPr txBox="1"/>
          <p:nvPr/>
        </p:nvSpPr>
        <p:spPr>
          <a:xfrm>
            <a:off x="1579146" y="6025531"/>
            <a:ext cx="15022701" cy="7507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ko-KR" sz="3200" err="1">
                <a:cs typeface="Calibri"/>
              </a:rPr>
              <a:t>예상과</a:t>
            </a:r>
            <a:r>
              <a:rPr lang="en-US" altLang="ko-KR" sz="3200">
                <a:cs typeface="Calibri"/>
              </a:rPr>
              <a:t> </a:t>
            </a:r>
            <a:r>
              <a:rPr lang="en-US" altLang="ko-KR" sz="3200" err="1">
                <a:cs typeface="Calibri"/>
              </a:rPr>
              <a:t>다른</a:t>
            </a:r>
            <a:r>
              <a:rPr lang="en-US" altLang="ko-KR" sz="3200">
                <a:cs typeface="Calibri"/>
              </a:rPr>
              <a:t> </a:t>
            </a:r>
            <a:r>
              <a:rPr lang="en-US" altLang="ko-KR" sz="3200" err="1">
                <a:cs typeface="Calibri"/>
              </a:rPr>
              <a:t>결과가</a:t>
            </a:r>
            <a:r>
              <a:rPr lang="en-US" altLang="ko-KR" sz="3200">
                <a:cs typeface="Calibri"/>
              </a:rPr>
              <a:t> </a:t>
            </a:r>
            <a:r>
              <a:rPr lang="en-US" altLang="ko-KR" sz="3200" err="1">
                <a:cs typeface="Calibri"/>
              </a:rPr>
              <a:t>나올</a:t>
            </a:r>
            <a:r>
              <a:rPr lang="en-US" altLang="ko-KR" sz="3200">
                <a:cs typeface="Calibri"/>
              </a:rPr>
              <a:t> 때 </a:t>
            </a:r>
            <a:r>
              <a:rPr lang="en-US" altLang="ko-KR" sz="3200" err="1">
                <a:cs typeface="Calibri"/>
              </a:rPr>
              <a:t>흥미로웠고</a:t>
            </a:r>
            <a:r>
              <a:rPr lang="en-US" altLang="ko-KR" sz="3200">
                <a:cs typeface="Calibri"/>
              </a:rPr>
              <a:t> 왜 </a:t>
            </a:r>
            <a:r>
              <a:rPr lang="en-US" altLang="ko-KR" sz="3200" err="1">
                <a:cs typeface="Calibri"/>
              </a:rPr>
              <a:t>그런</a:t>
            </a:r>
            <a:r>
              <a:rPr lang="en-US" altLang="ko-KR" sz="3200">
                <a:cs typeface="Calibri"/>
              </a:rPr>
              <a:t> </a:t>
            </a:r>
            <a:r>
              <a:rPr lang="en-US" altLang="ko-KR" sz="3200" err="1">
                <a:cs typeface="Calibri"/>
              </a:rPr>
              <a:t>지에</a:t>
            </a:r>
            <a:r>
              <a:rPr lang="en-US" altLang="ko-KR" sz="3200">
                <a:cs typeface="Calibri"/>
              </a:rPr>
              <a:t> </a:t>
            </a:r>
            <a:r>
              <a:rPr lang="en-US" altLang="ko-KR" sz="3200" err="1">
                <a:cs typeface="Calibri"/>
              </a:rPr>
              <a:t>대해</a:t>
            </a:r>
            <a:r>
              <a:rPr lang="en-US" altLang="ko-KR" sz="3200">
                <a:cs typeface="Calibri"/>
              </a:rPr>
              <a:t> </a:t>
            </a:r>
            <a:r>
              <a:rPr lang="en-US" altLang="ko-KR" sz="3200" err="1">
                <a:cs typeface="Calibri"/>
              </a:rPr>
              <a:t>생각해볼</a:t>
            </a:r>
            <a:r>
              <a:rPr lang="en-US" altLang="ko-KR" sz="3200">
                <a:cs typeface="Calibri"/>
              </a:rPr>
              <a:t> 때 </a:t>
            </a:r>
            <a:r>
              <a:rPr lang="en-US" altLang="ko-KR" sz="3200" err="1">
                <a:cs typeface="Calibri"/>
              </a:rPr>
              <a:t>재밌었다</a:t>
            </a:r>
            <a:r>
              <a:rPr lang="en-US" altLang="ko-KR" sz="3200">
                <a:cs typeface="Calibri"/>
              </a:rPr>
              <a:t>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21D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5520524" y="4131141"/>
            <a:ext cx="7249367" cy="178510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0">
                <a:solidFill>
                  <a:srgbClr val="FFFFFF"/>
                </a:solidFill>
                <a:latin typeface="Pretendard ExtraBold" pitchFamily="34" charset="0"/>
                <a:cs typeface="Pretendard ExtraBold" pitchFamily="34" charset="0"/>
              </a:rPr>
              <a:t>Thank you</a:t>
            </a:r>
            <a:endParaRPr lang="en-US"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21D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90476" y="478164"/>
            <a:ext cx="17105095" cy="57143"/>
            <a:chOff x="590476" y="478164"/>
            <a:chExt cx="17105095" cy="571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0476" y="478164"/>
              <a:ext cx="17105095" cy="57143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571429" y="7732333"/>
            <a:ext cx="14514286" cy="13542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7200">
                <a:solidFill>
                  <a:srgbClr val="FFFFFF"/>
                </a:solidFill>
                <a:latin typeface="Pretendard Light"/>
                <a:cs typeface="Pretendard Light" pitchFamily="34" charset="0"/>
              </a:rPr>
              <a:t>01</a:t>
            </a:r>
            <a:r>
              <a:rPr 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  </a:t>
            </a:r>
            <a:r>
              <a:rPr lang="ko-KR" alt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가설수립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96853" y="478164"/>
            <a:ext cx="12325369" cy="57143"/>
            <a:chOff x="1296853" y="478164"/>
            <a:chExt cx="12325369" cy="5714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6853" y="478164"/>
              <a:ext cx="12325369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57143" y="1946372"/>
            <a:ext cx="18400000" cy="6420048"/>
            <a:chOff x="-57143" y="7149404"/>
            <a:chExt cx="18400000" cy="319345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57143" y="7149404"/>
              <a:ext cx="18400000" cy="31934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4052395" y="-4748"/>
            <a:ext cx="4290462" cy="10295209"/>
            <a:chOff x="13933333" y="-123810"/>
            <a:chExt cx="4409524" cy="10533333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933333" y="-123810"/>
              <a:ext cx="4409524" cy="10533333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  <a:cs typeface="Pretendard Light" pitchFamily="34" charset="0"/>
              </a:rPr>
              <a:t>01</a:t>
            </a:r>
            <a:endParaRPr lang="en-US" sz="2400">
              <a:latin typeface="Pretendard Light"/>
              <a:cs typeface="Calibri"/>
            </a:endParaRPr>
          </a:p>
        </p:txBody>
      </p:sp>
      <p:grpSp>
        <p:nvGrpSpPr>
          <p:cNvPr id="1004" name="그룹 1004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1315905" y="573402"/>
            <a:ext cx="3416619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400" b="1">
                <a:solidFill>
                  <a:srgbClr val="121D49"/>
                </a:solidFill>
                <a:latin typeface="Pretendard Light"/>
              </a:rPr>
              <a:t>가설 수립</a:t>
            </a:r>
            <a:endParaRPr lang="en-US" sz="2400" b="1">
              <a:solidFill>
                <a:srgbClr val="121D49"/>
              </a:solidFill>
              <a:latin typeface="Pretendard Light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66401" y="2117094"/>
            <a:ext cx="7980776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1. 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COLLEGE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</a:p>
        </p:txBody>
      </p:sp>
      <p:sp>
        <p:nvSpPr>
          <p:cNvPr id="33" name="Object 21">
            <a:extLst>
              <a:ext uri="{FF2B5EF4-FFF2-40B4-BE49-F238E27FC236}">
                <a16:creationId xmlns:a16="http://schemas.microsoft.com/office/drawing/2014/main" id="{6E95C7F9-36FE-4737-A7D1-CC46FB9F553D}"/>
              </a:ext>
            </a:extLst>
          </p:cNvPr>
          <p:cNvSpPr txBox="1"/>
          <p:nvPr/>
        </p:nvSpPr>
        <p:spPr>
          <a:xfrm>
            <a:off x="666401" y="3523936"/>
            <a:ext cx="11253565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3. CONSIDERING_CHANGE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_OF_PLAN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</a:p>
        </p:txBody>
      </p:sp>
      <p:sp>
        <p:nvSpPr>
          <p:cNvPr id="34" name="Object 21">
            <a:extLst>
              <a:ext uri="{FF2B5EF4-FFF2-40B4-BE49-F238E27FC236}">
                <a16:creationId xmlns:a16="http://schemas.microsoft.com/office/drawing/2014/main" id="{141F6076-F650-4B2A-92C9-E3FA78BDD289}"/>
              </a:ext>
            </a:extLst>
          </p:cNvPr>
          <p:cNvSpPr txBox="1"/>
          <p:nvPr/>
        </p:nvSpPr>
        <p:spPr>
          <a:xfrm>
            <a:off x="666401" y="2822259"/>
            <a:ext cx="9428576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2. REPORTED_SATISFACTION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</a:p>
        </p:txBody>
      </p:sp>
      <p:sp>
        <p:nvSpPr>
          <p:cNvPr id="35" name="Object 21">
            <a:extLst>
              <a:ext uri="{FF2B5EF4-FFF2-40B4-BE49-F238E27FC236}">
                <a16:creationId xmlns:a16="http://schemas.microsoft.com/office/drawing/2014/main" id="{A405D8AB-8DB6-4BC2-88BB-FF72F86BFE76}"/>
              </a:ext>
            </a:extLst>
          </p:cNvPr>
          <p:cNvSpPr txBox="1"/>
          <p:nvPr/>
        </p:nvSpPr>
        <p:spPr>
          <a:xfrm>
            <a:off x="666401" y="4149414"/>
            <a:ext cx="6776816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4. INCOME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</a:p>
        </p:txBody>
      </p:sp>
      <p:sp>
        <p:nvSpPr>
          <p:cNvPr id="36" name="Object 21">
            <a:extLst>
              <a:ext uri="{FF2B5EF4-FFF2-40B4-BE49-F238E27FC236}">
                <a16:creationId xmlns:a16="http://schemas.microsoft.com/office/drawing/2014/main" id="{FC0523B0-9889-4037-9971-14F3A22607DB}"/>
              </a:ext>
            </a:extLst>
          </p:cNvPr>
          <p:cNvSpPr txBox="1"/>
          <p:nvPr/>
        </p:nvSpPr>
        <p:spPr>
          <a:xfrm>
            <a:off x="666401" y="5579391"/>
            <a:ext cx="777694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6. LEFTOVER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</a:p>
        </p:txBody>
      </p:sp>
      <p:sp>
        <p:nvSpPr>
          <p:cNvPr id="37" name="Object 21">
            <a:extLst>
              <a:ext uri="{FF2B5EF4-FFF2-40B4-BE49-F238E27FC236}">
                <a16:creationId xmlns:a16="http://schemas.microsoft.com/office/drawing/2014/main" id="{DD1CCA5E-E4CE-424F-AE98-9AAFF9FD9AD7}"/>
              </a:ext>
            </a:extLst>
          </p:cNvPr>
          <p:cNvSpPr txBox="1"/>
          <p:nvPr/>
        </p:nvSpPr>
        <p:spPr>
          <a:xfrm>
            <a:off x="666401" y="4869819"/>
            <a:ext cx="777694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5. OVERAGE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</a:p>
        </p:txBody>
      </p:sp>
      <p:sp>
        <p:nvSpPr>
          <p:cNvPr id="22" name="Object 21">
            <a:extLst>
              <a:ext uri="{FF2B5EF4-FFF2-40B4-BE49-F238E27FC236}">
                <a16:creationId xmlns:a16="http://schemas.microsoft.com/office/drawing/2014/main" id="{67295837-1C7B-4C92-B359-18DAE5E76F4D}"/>
              </a:ext>
            </a:extLst>
          </p:cNvPr>
          <p:cNvSpPr txBox="1"/>
          <p:nvPr/>
        </p:nvSpPr>
        <p:spPr>
          <a:xfrm>
            <a:off x="666401" y="6301546"/>
            <a:ext cx="891994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7. HANDSET_PRICE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  <a:ea typeface="+mn-lt"/>
                <a:cs typeface="+mn-lt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</a:p>
        </p:txBody>
      </p:sp>
      <p:sp>
        <p:nvSpPr>
          <p:cNvPr id="23" name="Object 21">
            <a:extLst>
              <a:ext uri="{FF2B5EF4-FFF2-40B4-BE49-F238E27FC236}">
                <a16:creationId xmlns:a16="http://schemas.microsoft.com/office/drawing/2014/main" id="{EB19A1D3-E6AA-4401-AD9A-3D3F3A6AA1F6}"/>
              </a:ext>
            </a:extLst>
          </p:cNvPr>
          <p:cNvSpPr txBox="1"/>
          <p:nvPr/>
        </p:nvSpPr>
        <p:spPr>
          <a:xfrm>
            <a:off x="666401" y="7009930"/>
            <a:ext cx="10443940" cy="5860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121D49"/>
                </a:solidFill>
                <a:latin typeface="Pretendard ExtraBold"/>
              </a:rPr>
              <a:t>8. AVERAGE_CALL_DURATION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  <a:ea typeface="+mn-lt"/>
                <a:cs typeface="+mn-lt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따라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en-US" sz="24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에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 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차이가</a:t>
            </a:r>
            <a:r>
              <a:rPr lang="en-US" sz="2400">
                <a:solidFill>
                  <a:srgbClr val="121D49"/>
                </a:solidFill>
                <a:latin typeface="Pretendard ExtraBold"/>
              </a:rPr>
              <a:t> </a:t>
            </a:r>
            <a:r>
              <a:rPr lang="ko-KR" altLang="en-US" sz="2400">
                <a:solidFill>
                  <a:srgbClr val="121D49"/>
                </a:solidFill>
                <a:latin typeface="Pretendard ExtraBold"/>
              </a:rPr>
              <a:t>있다</a:t>
            </a:r>
            <a:r>
              <a:rPr lang="en-US" altLang="ko-KR" sz="2400">
                <a:solidFill>
                  <a:srgbClr val="121D49"/>
                </a:solidFill>
                <a:latin typeface="Pretendard ExtraBold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D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90476" y="478164"/>
            <a:ext cx="17105095" cy="57143"/>
            <a:chOff x="590476" y="478164"/>
            <a:chExt cx="17105095" cy="571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90476" y="478164"/>
              <a:ext cx="17105095" cy="57143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571429" y="7732333"/>
            <a:ext cx="14514286" cy="13542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7200">
                <a:solidFill>
                  <a:srgbClr val="FFFFFF"/>
                </a:solidFill>
                <a:latin typeface="Pretendard Light"/>
                <a:cs typeface="Pretendard ExtraBold" pitchFamily="34" charset="0"/>
              </a:rPr>
              <a:t>02</a:t>
            </a:r>
            <a:r>
              <a:rPr 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  </a:t>
            </a:r>
            <a:r>
              <a:rPr lang="ko-KR" altLang="en-US" sz="8200" err="1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이변량</a:t>
            </a:r>
            <a:r>
              <a:rPr 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 </a:t>
            </a:r>
            <a:r>
              <a:rPr lang="ko-KR" altLang="en-US" sz="8200">
                <a:solidFill>
                  <a:srgbClr val="FFFFFF"/>
                </a:solidFill>
                <a:latin typeface="Pretendard ExtraBold"/>
                <a:cs typeface="Pretendard ExtraBold" pitchFamily="34" charset="0"/>
              </a:rPr>
              <a:t>분석</a:t>
            </a:r>
            <a:endParaRPr lang="ko-KR" altLang="en-US" sz="8200">
              <a:solidFill>
                <a:srgbClr val="FFFFFF"/>
              </a:solidFill>
              <a:latin typeface="Pretendard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906895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80207" y="2930519"/>
            <a:ext cx="10090495" cy="6388791"/>
            <a:chOff x="9142857" y="1580952"/>
            <a:chExt cx="8561905" cy="81101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2857" y="1580952"/>
              <a:ext cx="8561905" cy="8110177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02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7" name="Object 97"/>
          <p:cNvSpPr txBox="1"/>
          <p:nvPr/>
        </p:nvSpPr>
        <p:spPr>
          <a:xfrm>
            <a:off x="1302134" y="573402"/>
            <a:ext cx="186106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이변량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분석</a:t>
            </a:r>
            <a:endParaRPr lang="en-US" altLang="ko-KR" sz="2400" b="1">
              <a:solidFill>
                <a:srgbClr val="121D49"/>
              </a:solidFill>
              <a:latin typeface="Pretendard Light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879669" y="1905137"/>
            <a:ext cx="634297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1. </a:t>
            </a:r>
            <a:r>
              <a:rPr lang="en-US" altLang="ko-KR" sz="3200">
                <a:solidFill>
                  <a:srgbClr val="121D49"/>
                </a:solidFill>
                <a:latin typeface="Calibri"/>
                <a:ea typeface="+mn-lt"/>
                <a:cs typeface="Calibri"/>
              </a:rPr>
              <a:t>COLLEGE</a:t>
            </a:r>
            <a:r>
              <a:rPr lang="en-US" altLang="ko-KR" sz="2400">
                <a:solidFill>
                  <a:srgbClr val="121D49"/>
                </a:solidFill>
                <a:latin typeface="Calibri"/>
                <a:cs typeface="Calibri"/>
              </a:rPr>
              <a:t>(</a:t>
            </a:r>
            <a:r>
              <a:rPr lang="en-US" altLang="ko-KR" sz="2400" err="1">
                <a:solidFill>
                  <a:srgbClr val="121D49"/>
                </a:solidFill>
                <a:latin typeface="Calibri"/>
                <a:cs typeface="Calibri"/>
              </a:rPr>
              <a:t>대학졸업</a:t>
            </a:r>
            <a:r>
              <a:rPr lang="en-US" altLang="ko-KR" sz="2400">
                <a:solidFill>
                  <a:srgbClr val="121D49"/>
                </a:solidFill>
                <a:latin typeface="Calibri"/>
                <a:cs typeface="Calibri"/>
              </a:rPr>
              <a:t> </a:t>
            </a:r>
            <a:r>
              <a:rPr lang="en-US" altLang="ko-KR" sz="2400" err="1">
                <a:solidFill>
                  <a:srgbClr val="121D49"/>
                </a:solidFill>
                <a:latin typeface="Calibri"/>
                <a:cs typeface="Calibri"/>
              </a:rPr>
              <a:t>여부</a:t>
            </a:r>
            <a:r>
              <a:rPr lang="en-US" altLang="ko-KR" sz="2400">
                <a:solidFill>
                  <a:srgbClr val="121D49"/>
                </a:solidFill>
                <a:latin typeface="Calibri"/>
                <a:cs typeface="Calibri"/>
              </a:rPr>
              <a:t>)</a:t>
            </a:r>
            <a:r>
              <a:rPr lang="en-US" altLang="ko-KR" sz="3200">
                <a:solidFill>
                  <a:srgbClr val="121D49"/>
                </a:solidFill>
                <a:latin typeface="Calibri"/>
                <a:cs typeface="Calibri"/>
              </a:rPr>
              <a:t> </a:t>
            </a:r>
            <a:r>
              <a:rPr lang="ko-KR" altLang="en-US" sz="3200">
                <a:solidFill>
                  <a:srgbClr val="121D49"/>
                </a:solidFill>
                <a:latin typeface="Calibri"/>
                <a:cs typeface="Calibri"/>
              </a:rPr>
              <a:t>-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-&gt; </a:t>
            </a:r>
            <a:r>
              <a:rPr lang="en-US" altLang="ko-KR" sz="32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endParaRPr lang="ko-K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30504" y="4217739"/>
            <a:ext cx="642782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  전체평균</a:t>
            </a:r>
            <a:r>
              <a:rPr lang="en-US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비율과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대학졸업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평균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비율이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거의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동일하다는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점에서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COLLEGE와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CHURN은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차이가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없다</a:t>
            </a:r>
            <a:r>
              <a:rPr lang="en-US">
                <a:ea typeface="+mn-lt"/>
                <a:cs typeface="+mn-lt"/>
              </a:rPr>
              <a:t>.</a:t>
            </a:r>
            <a:endParaRPr lang="ko-KR">
              <a:ea typeface="+mn-lt"/>
              <a:cs typeface="+mn-lt"/>
            </a:endParaRPr>
          </a:p>
          <a:p>
            <a:pPr lvl="1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  즉, </a:t>
            </a:r>
            <a:r>
              <a:rPr lang="ko-KR" altLang="en-US">
                <a:ea typeface="+mn-lt"/>
                <a:cs typeface="+mn-lt"/>
              </a:rPr>
              <a:t>이</a:t>
            </a:r>
            <a:r>
              <a:rPr lang="en-US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둘은</a:t>
            </a:r>
            <a:r>
              <a:rPr lang="en-US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관계가</a:t>
            </a:r>
            <a:r>
              <a:rPr lang="en-US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없다고</a:t>
            </a:r>
            <a:r>
              <a:rPr lang="en-US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볼</a:t>
            </a:r>
            <a:r>
              <a:rPr lang="en-US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수</a:t>
            </a:r>
            <a:r>
              <a:rPr lang="en-US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있다</a:t>
            </a:r>
            <a:r>
              <a:rPr lang="en-US">
                <a:ea typeface="+mn-lt"/>
                <a:cs typeface="+mn-lt"/>
              </a:rPr>
              <a:t>.</a:t>
            </a: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C4DF9DAD-E4BE-47FF-9B3B-89DEE4143A77}"/>
              </a:ext>
            </a:extLst>
          </p:cNvPr>
          <p:cNvGrpSpPr/>
          <p:nvPr/>
        </p:nvGrpSpPr>
        <p:grpSpPr>
          <a:xfrm>
            <a:off x="11333304" y="5807015"/>
            <a:ext cx="1495990" cy="691999"/>
            <a:chOff x="9419124" y="2619010"/>
            <a:chExt cx="1495990" cy="691999"/>
          </a:xfrm>
        </p:grpSpPr>
        <p:grpSp>
          <p:nvGrpSpPr>
            <p:cNvPr id="93" name="그룹 1029">
              <a:extLst>
                <a:ext uri="{FF2B5EF4-FFF2-40B4-BE49-F238E27FC236}">
                  <a16:creationId xmlns:a16="http://schemas.microsoft.com/office/drawing/2014/main" id="{E3D2837C-420E-42A2-B751-BC6035F2FD33}"/>
                </a:ext>
              </a:extLst>
            </p:cNvPr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117" name="Object 80">
                <a:extLst>
                  <a:ext uri="{FF2B5EF4-FFF2-40B4-BE49-F238E27FC236}">
                    <a16:creationId xmlns:a16="http://schemas.microsoft.com/office/drawing/2014/main" id="{B76ADD4A-2553-4606-9E72-319663F7F3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94" name="그룹 1030">
              <a:extLst>
                <a:ext uri="{FF2B5EF4-FFF2-40B4-BE49-F238E27FC236}">
                  <a16:creationId xmlns:a16="http://schemas.microsoft.com/office/drawing/2014/main" id="{DF67EADB-4A39-46DF-9E36-74076286442F}"/>
                </a:ext>
              </a:extLst>
            </p:cNvPr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116" name="Object 83">
                <a:extLst>
                  <a:ext uri="{FF2B5EF4-FFF2-40B4-BE49-F238E27FC236}">
                    <a16:creationId xmlns:a16="http://schemas.microsoft.com/office/drawing/2014/main" id="{166C27CE-47E5-402D-8E5A-D89716729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96" name="Object 86">
              <a:extLst>
                <a:ext uri="{FF2B5EF4-FFF2-40B4-BE49-F238E27FC236}">
                  <a16:creationId xmlns:a16="http://schemas.microsoft.com/office/drawing/2014/main" id="{DA6095AF-5D7C-4472-8DDA-FDA65158129F}"/>
                </a:ext>
              </a:extLst>
            </p:cNvPr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추가 분석</a:t>
              </a:r>
            </a:p>
          </p:txBody>
        </p: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85959ACC-2730-4040-9AFC-FC0EA80C0A0D}"/>
              </a:ext>
            </a:extLst>
          </p:cNvPr>
          <p:cNvSpPr txBox="1"/>
          <p:nvPr/>
        </p:nvSpPr>
        <p:spPr>
          <a:xfrm>
            <a:off x="11330503" y="6613763"/>
            <a:ext cx="656897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대학졸업여부 보다는 다른 변수를 분석해서 유의미한 결과를 확인하는 게 더 효율적으로 보인다</a:t>
            </a:r>
            <a:r>
              <a:rPr lang="ko-KR">
                <a:ea typeface="+mn-lt"/>
                <a:cs typeface="+mn-lt"/>
              </a:rPr>
              <a:t>.</a:t>
            </a:r>
          </a:p>
          <a:p>
            <a:pPr>
              <a:buFont typeface="Arial"/>
              <a:buChar char="•"/>
            </a:pPr>
            <a:endParaRPr lang="ko-KR">
              <a:latin typeface="Calibri"/>
              <a:cs typeface="Calibri"/>
            </a:endParaRPr>
          </a:p>
        </p:txBody>
      </p:sp>
      <p:pic>
        <p:nvPicPr>
          <p:cNvPr id="7" name="그림 7" descr="광장이(가) 표시된 사진&#10;&#10;자동 생성된 설명">
            <a:extLst>
              <a:ext uri="{FF2B5EF4-FFF2-40B4-BE49-F238E27FC236}">
                <a16:creationId xmlns:a16="http://schemas.microsoft.com/office/drawing/2014/main" id="{1DF843D3-079E-4CDD-88C2-FCB401858E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5837" y="4892134"/>
            <a:ext cx="4898231" cy="3395952"/>
          </a:xfrm>
          <a:prstGeom prst="rect">
            <a:avLst/>
          </a:prstGeom>
        </p:spPr>
      </p:pic>
      <p:pic>
        <p:nvPicPr>
          <p:cNvPr id="8" name="그림 9">
            <a:extLst>
              <a:ext uri="{FF2B5EF4-FFF2-40B4-BE49-F238E27FC236}">
                <a16:creationId xmlns:a16="http://schemas.microsoft.com/office/drawing/2014/main" id="{06F623F6-5D20-4F03-82F0-4177C91321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57900" y="4887095"/>
            <a:ext cx="4672012" cy="3239341"/>
          </a:xfrm>
          <a:prstGeom prst="rect">
            <a:avLst/>
          </a:prstGeom>
        </p:spPr>
      </p:pic>
      <p:pic>
        <p:nvPicPr>
          <p:cNvPr id="10" name="그림 11">
            <a:extLst>
              <a:ext uri="{FF2B5EF4-FFF2-40B4-BE49-F238E27FC236}">
                <a16:creationId xmlns:a16="http://schemas.microsoft.com/office/drawing/2014/main" id="{A40371F9-570C-4620-B5E7-09118EBB56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76362" y="3319462"/>
            <a:ext cx="2343150" cy="1409700"/>
          </a:xfrm>
          <a:prstGeom prst="rect">
            <a:avLst/>
          </a:prstGeom>
        </p:spPr>
      </p:pic>
      <p:pic>
        <p:nvPicPr>
          <p:cNvPr id="12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76B5EE4E-9F78-4D18-A318-5F7DBCF581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19837" y="3569308"/>
            <a:ext cx="2743200" cy="6480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866BA36-19F0-43ED-A70D-533CEFC40AE2}"/>
              </a:ext>
            </a:extLst>
          </p:cNvPr>
          <p:cNvSpPr txBox="1"/>
          <p:nvPr/>
        </p:nvSpPr>
        <p:spPr>
          <a:xfrm>
            <a:off x="1203592" y="2491188"/>
            <a:ext cx="204087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/>
              <a:t>1: 졸업, 0: </a:t>
            </a:r>
            <a:r>
              <a:rPr lang="ko-KR" altLang="en-US" sz="1600" err="1"/>
              <a:t>미졸업</a:t>
            </a:r>
            <a:endParaRPr lang="ko-KR" sz="1600"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80207" y="2930519"/>
            <a:ext cx="10090495" cy="6388791"/>
            <a:chOff x="9142857" y="1580952"/>
            <a:chExt cx="8561905" cy="81101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2857" y="1580952"/>
              <a:ext cx="8561905" cy="8110177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19534" y="2729179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02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7" name="Object 97"/>
          <p:cNvSpPr txBox="1"/>
          <p:nvPr/>
        </p:nvSpPr>
        <p:spPr>
          <a:xfrm>
            <a:off x="1302134" y="573402"/>
            <a:ext cx="186106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이변량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분석</a:t>
            </a:r>
            <a:endParaRPr lang="en-US" altLang="ko-KR" sz="2400" b="1">
              <a:solidFill>
                <a:srgbClr val="121D49"/>
              </a:solidFill>
              <a:latin typeface="Pretendard Light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879669" y="1990102"/>
            <a:ext cx="863443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2. </a:t>
            </a:r>
            <a:r>
              <a:rPr lang="en-US" sz="3200">
                <a:solidFill>
                  <a:srgbClr val="121D49"/>
                </a:solidFill>
                <a:ea typeface="+mn-lt"/>
                <a:cs typeface="+mn-lt"/>
              </a:rPr>
              <a:t>REPORTED_SATISFACTION</a:t>
            </a:r>
            <a:r>
              <a:rPr lang="en-US" altLang="ko-KR" sz="3200">
                <a:solidFill>
                  <a:srgbClr val="121D49"/>
                </a:solidFill>
                <a:latin typeface="Calibri"/>
                <a:cs typeface="Calibri"/>
              </a:rPr>
              <a:t> 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--&gt; </a:t>
            </a:r>
            <a:r>
              <a:rPr lang="en-US" altLang="ko-KR" sz="3200">
                <a:solidFill>
                  <a:srgbClr val="121D49"/>
                </a:solidFill>
                <a:ea typeface="+mn-lt"/>
                <a:cs typeface="+mn-lt"/>
              </a:rPr>
              <a:t>CHURN</a:t>
            </a:r>
            <a:endParaRPr lang="ko-KR"/>
          </a:p>
        </p:txBody>
      </p:sp>
      <p:pic>
        <p:nvPicPr>
          <p:cNvPr id="7" name="그림 7">
            <a:extLst>
              <a:ext uri="{FF2B5EF4-FFF2-40B4-BE49-F238E27FC236}">
                <a16:creationId xmlns:a16="http://schemas.microsoft.com/office/drawing/2014/main" id="{B26CD875-790B-42F3-8135-419A0906D0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744" y="4896151"/>
            <a:ext cx="4588668" cy="3745102"/>
          </a:xfrm>
          <a:prstGeom prst="rect">
            <a:avLst/>
          </a:prstGeom>
        </p:spPr>
      </p:pic>
      <p:pic>
        <p:nvPicPr>
          <p:cNvPr id="8" name="그림 9">
            <a:extLst>
              <a:ext uri="{FF2B5EF4-FFF2-40B4-BE49-F238E27FC236}">
                <a16:creationId xmlns:a16="http://schemas.microsoft.com/office/drawing/2014/main" id="{DE2342F2-1FE0-439A-88C2-74C7A7C5D0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5525" y="4899001"/>
            <a:ext cx="4267199" cy="2953591"/>
          </a:xfrm>
          <a:prstGeom prst="rect">
            <a:avLst/>
          </a:prstGeom>
        </p:spPr>
      </p:pic>
      <p:pic>
        <p:nvPicPr>
          <p:cNvPr id="10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66851B68-9310-4FD2-A6E0-036F29A5FC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43650" y="3633276"/>
            <a:ext cx="2743200" cy="663009"/>
          </a:xfrm>
          <a:prstGeom prst="rect">
            <a:avLst/>
          </a:prstGeom>
        </p:spPr>
      </p:pic>
      <p:pic>
        <p:nvPicPr>
          <p:cNvPr id="12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B2CF0B27-B9B2-4323-93D2-6D878E39608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2556" y="3635685"/>
            <a:ext cx="4017168" cy="9677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0F51185-33A5-4FD5-926C-B3C235553799}"/>
              </a:ext>
            </a:extLst>
          </p:cNvPr>
          <p:cNvSpPr txBox="1"/>
          <p:nvPr/>
        </p:nvSpPr>
        <p:spPr>
          <a:xfrm>
            <a:off x="11316733" y="3666896"/>
            <a:ext cx="6427824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   </a:t>
            </a:r>
            <a:r>
              <a:rPr lang="ko-KR" err="1">
                <a:ea typeface="+mn-lt"/>
                <a:cs typeface="+mn-lt"/>
              </a:rPr>
              <a:t>단변량</a:t>
            </a:r>
            <a:r>
              <a:rPr lang="ko-KR">
                <a:ea typeface="+mn-lt"/>
                <a:cs typeface="+mn-lt"/>
              </a:rPr>
              <a:t> 분석에서 예상과 달리, 만족도의 항목별 이탈 비율과</a:t>
            </a:r>
            <a:r>
              <a:rPr lang="ko-KR" altLang="en-US">
                <a:ea typeface="+mn-lt"/>
                <a:cs typeface="+mn-lt"/>
              </a:rPr>
              <a:t> 이탈 전체 평균이 큰 차이를 보이지 않는다</a:t>
            </a:r>
            <a:r>
              <a:rPr lang="en-US" altLang="ko-KR">
                <a:ea typeface="+mn-lt"/>
                <a:cs typeface="+mn-lt"/>
              </a:rPr>
              <a:t>.</a:t>
            </a:r>
            <a:endParaRPr lang="ko-KR" altLang="en-US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altLang="ko-KR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   수치화를 통해 보더라도</a:t>
            </a:r>
            <a:r>
              <a:rPr lang="ko-KR">
                <a:ea typeface="+mn-lt"/>
                <a:cs typeface="+mn-lt"/>
              </a:rPr>
              <a:t>, </a:t>
            </a:r>
            <a:r>
              <a:rPr lang="ko-KR" altLang="en-US">
                <a:ea typeface="+mn-lt"/>
                <a:cs typeface="+mn-lt"/>
              </a:rPr>
              <a:t>자유도가 </a:t>
            </a:r>
            <a:r>
              <a:rPr lang="en-US" altLang="ko-KR">
                <a:ea typeface="+mn-lt"/>
                <a:cs typeface="+mn-lt"/>
              </a:rPr>
              <a:t>4</a:t>
            </a:r>
            <a:r>
              <a:rPr lang="ko-KR" altLang="en-US">
                <a:ea typeface="+mn-lt"/>
                <a:cs typeface="+mn-lt"/>
              </a:rPr>
              <a:t>이지만 </a:t>
            </a:r>
            <a:r>
              <a:rPr lang="ko-KR" altLang="en-US" err="1">
                <a:ea typeface="+mn-lt"/>
                <a:cs typeface="+mn-lt"/>
              </a:rPr>
              <a:t>카이제곱</a:t>
            </a:r>
            <a:r>
              <a:rPr lang="ko-KR" altLang="en-US">
                <a:ea typeface="+mn-lt"/>
                <a:cs typeface="+mn-lt"/>
              </a:rPr>
              <a:t> 통계량이 약 </a:t>
            </a:r>
            <a:r>
              <a:rPr lang="en-US" altLang="ko-KR">
                <a:ea typeface="+mn-lt"/>
                <a:cs typeface="+mn-lt"/>
              </a:rPr>
              <a:t>6.8</a:t>
            </a:r>
            <a:r>
              <a:rPr lang="ko-KR" altLang="en-US">
                <a:ea typeface="+mn-lt"/>
                <a:cs typeface="+mn-lt"/>
              </a:rPr>
              <a:t>로 </a:t>
            </a:r>
            <a:r>
              <a:rPr lang="en-US" altLang="ko-KR">
                <a:ea typeface="+mn-lt"/>
                <a:cs typeface="+mn-lt"/>
              </a:rPr>
              <a:t>2~3</a:t>
            </a:r>
            <a:r>
              <a:rPr lang="ko-KR" altLang="en-US">
                <a:ea typeface="+mn-lt"/>
                <a:cs typeface="+mn-lt"/>
              </a:rPr>
              <a:t>배가 나지도 않는다</a:t>
            </a:r>
            <a:r>
              <a:rPr lang="ko-KR">
                <a:ea typeface="+mn-lt"/>
                <a:cs typeface="+mn-lt"/>
              </a:rPr>
              <a:t>.</a:t>
            </a:r>
          </a:p>
          <a:p>
            <a:pPr lvl="1"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  또한</a:t>
            </a:r>
            <a:r>
              <a:rPr lang="en-US" altLang="ko-KR">
                <a:ea typeface="+mn-lt"/>
                <a:cs typeface="+mn-lt"/>
              </a:rPr>
              <a:t>,</a:t>
            </a:r>
            <a:r>
              <a:rPr lang="ko-KR" altLang="en-US">
                <a:ea typeface="+mn-lt"/>
                <a:cs typeface="+mn-lt"/>
              </a:rPr>
              <a:t> </a:t>
            </a:r>
            <a:r>
              <a:rPr lang="en-US" altLang="ko-KR">
                <a:ea typeface="+mn-lt"/>
                <a:cs typeface="+mn-lt"/>
              </a:rPr>
              <a:t>p-value</a:t>
            </a:r>
            <a:r>
              <a:rPr lang="ko-KR" altLang="en-US">
                <a:ea typeface="+mn-lt"/>
                <a:cs typeface="+mn-lt"/>
              </a:rPr>
              <a:t>값도 약 </a:t>
            </a:r>
            <a:r>
              <a:rPr lang="en-US" altLang="ko-KR">
                <a:ea typeface="+mn-lt"/>
                <a:cs typeface="+mn-lt"/>
              </a:rPr>
              <a:t>14%</a:t>
            </a:r>
            <a:r>
              <a:rPr lang="ko-KR" altLang="en-US">
                <a:ea typeface="+mn-lt"/>
                <a:cs typeface="+mn-lt"/>
              </a:rPr>
              <a:t>의 수치를 보인다</a:t>
            </a:r>
            <a:r>
              <a:rPr lang="en-US" altLang="ko-KR">
                <a:ea typeface="+mn-lt"/>
                <a:cs typeface="+mn-lt"/>
              </a:rPr>
              <a:t>.</a:t>
            </a:r>
            <a:endParaRPr lang="ko-KR"/>
          </a:p>
          <a:p>
            <a:pPr lvl="1">
              <a:buFont typeface="Arial"/>
              <a:buChar char="•"/>
            </a:pPr>
            <a:endParaRPr lang="en-US" altLang="ko-KR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   </a:t>
            </a:r>
            <a:r>
              <a:rPr lang="ko-KR">
                <a:ea typeface="+mn-lt"/>
                <a:cs typeface="+mn-lt"/>
              </a:rPr>
              <a:t>결론적으로 </a:t>
            </a:r>
            <a:r>
              <a:rPr lang="ko-KR" err="1">
                <a:ea typeface="+mn-lt"/>
                <a:cs typeface="+mn-lt"/>
              </a:rPr>
              <a:t>이변량</a:t>
            </a:r>
            <a:r>
              <a:rPr lang="ko-KR">
                <a:ea typeface="+mn-lt"/>
                <a:cs typeface="+mn-lt"/>
              </a:rPr>
              <a:t> 분석에서 시각화와 가설검정을 확인해보면, </a:t>
            </a:r>
            <a:r>
              <a:rPr lang="ko-KR" altLang="en-US">
                <a:ea typeface="+mn-lt"/>
                <a:cs typeface="+mn-lt"/>
              </a:rPr>
              <a:t>만족도는 이탈여부에 차이가 따르지 않는다</a:t>
            </a:r>
            <a:r>
              <a:rPr lang="ko-KR">
                <a:ea typeface="+mn-lt"/>
                <a:cs typeface="+mn-lt"/>
              </a:rPr>
              <a:t>.</a:t>
            </a:r>
            <a:endParaRPr lang="ko-KR" altLang="en-US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ko-KR">
              <a:cs typeface="Calibri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743956A-6D02-4C02-A7D6-F1870EBE2278}"/>
              </a:ext>
            </a:extLst>
          </p:cNvPr>
          <p:cNvGrpSpPr/>
          <p:nvPr/>
        </p:nvGrpSpPr>
        <p:grpSpPr>
          <a:xfrm>
            <a:off x="11319533" y="6553953"/>
            <a:ext cx="1495990" cy="691999"/>
            <a:chOff x="9419124" y="2619010"/>
            <a:chExt cx="1495990" cy="691999"/>
          </a:xfrm>
        </p:grpSpPr>
        <p:grpSp>
          <p:nvGrpSpPr>
            <p:cNvPr id="49" name="그룹 1029">
              <a:extLst>
                <a:ext uri="{FF2B5EF4-FFF2-40B4-BE49-F238E27FC236}">
                  <a16:creationId xmlns:a16="http://schemas.microsoft.com/office/drawing/2014/main" id="{0422FC09-3187-4838-8497-17598C3D0BDB}"/>
                </a:ext>
              </a:extLst>
            </p:cNvPr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53" name="Object 80">
                <a:extLst>
                  <a:ext uri="{FF2B5EF4-FFF2-40B4-BE49-F238E27FC236}">
                    <a16:creationId xmlns:a16="http://schemas.microsoft.com/office/drawing/2014/main" id="{E87A9FD7-A497-4AD6-8692-ACF499C4CC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50" name="그룹 1030">
              <a:extLst>
                <a:ext uri="{FF2B5EF4-FFF2-40B4-BE49-F238E27FC236}">
                  <a16:creationId xmlns:a16="http://schemas.microsoft.com/office/drawing/2014/main" id="{CE21282D-EB5A-4DD7-B5F3-505A94431FDD}"/>
                </a:ext>
              </a:extLst>
            </p:cNvPr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52" name="Object 83">
                <a:extLst>
                  <a:ext uri="{FF2B5EF4-FFF2-40B4-BE49-F238E27FC236}">
                    <a16:creationId xmlns:a16="http://schemas.microsoft.com/office/drawing/2014/main" id="{95EB04C1-D258-4E48-9DA6-B39B18E18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51" name="Object 86">
              <a:extLst>
                <a:ext uri="{FF2B5EF4-FFF2-40B4-BE49-F238E27FC236}">
                  <a16:creationId xmlns:a16="http://schemas.microsoft.com/office/drawing/2014/main" id="{046FAFB9-9EA4-48C1-A47F-0C13A6FAA98A}"/>
                </a:ext>
              </a:extLst>
            </p:cNvPr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추가 분석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5F2DDB8-CFE7-4059-8799-38A90366405F}"/>
              </a:ext>
            </a:extLst>
          </p:cNvPr>
          <p:cNvSpPr txBox="1"/>
          <p:nvPr/>
        </p:nvSpPr>
        <p:spPr>
          <a:xfrm>
            <a:off x="11316732" y="7360701"/>
            <a:ext cx="6568978" cy="26808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ko-KR">
                <a:ea typeface="+mn-lt"/>
                <a:cs typeface="+mn-lt"/>
              </a:rPr>
              <a:t> </a:t>
            </a:r>
            <a:r>
              <a:rPr lang="ko-KR" altLang="en-US">
                <a:ea typeface="+mn-lt"/>
                <a:cs typeface="+mn-lt"/>
              </a:rPr>
              <a:t> </a:t>
            </a:r>
            <a:r>
              <a:rPr lang="ko-KR">
                <a:ea typeface="+mn-lt"/>
                <a:cs typeface="+mn-lt"/>
              </a:rPr>
              <a:t>하지만 과연 그럴까?</a:t>
            </a:r>
            <a:endParaRPr lang="ko-KR"/>
          </a:p>
          <a:p>
            <a:pPr lvl="1">
              <a:buFont typeface="Arial"/>
              <a:buChar char="•"/>
            </a:pPr>
            <a:r>
              <a:rPr lang="ko-KR">
                <a:ea typeface="+mn-lt"/>
                <a:cs typeface="+mn-lt"/>
              </a:rPr>
              <a:t> </a:t>
            </a:r>
            <a:r>
              <a:rPr lang="ko-KR" altLang="en-US">
                <a:ea typeface="+mn-lt"/>
                <a:cs typeface="+mn-lt"/>
              </a:rPr>
              <a:t> </a:t>
            </a:r>
            <a:r>
              <a:rPr lang="ko-KR">
                <a:ea typeface="+mn-lt"/>
                <a:cs typeface="+mn-lt"/>
              </a:rPr>
              <a:t>지금 당장은 이탈을 하지 않았더라도 앞으로 이탈을 할 확률이 </a:t>
            </a:r>
            <a:r>
              <a:rPr lang="ko-KR" err="1">
                <a:ea typeface="+mn-lt"/>
                <a:cs typeface="+mn-lt"/>
              </a:rPr>
              <a:t>커보인다</a:t>
            </a:r>
            <a:r>
              <a:rPr lang="ko-KR">
                <a:ea typeface="+mn-lt"/>
                <a:cs typeface="+mn-lt"/>
              </a:rPr>
              <a:t>.</a:t>
            </a:r>
            <a:endParaRPr lang="ko-KR"/>
          </a:p>
          <a:p>
            <a:pPr lvl="1">
              <a:buFont typeface="Arial"/>
              <a:buChar char="•"/>
            </a:pPr>
            <a:r>
              <a:rPr lang="ko-KR">
                <a:ea typeface="+mn-lt"/>
                <a:cs typeface="+mn-lt"/>
              </a:rPr>
              <a:t> </a:t>
            </a:r>
            <a:r>
              <a:rPr lang="ko-KR" altLang="en-US">
                <a:ea typeface="+mn-lt"/>
                <a:cs typeface="+mn-lt"/>
              </a:rPr>
              <a:t> </a:t>
            </a:r>
            <a:r>
              <a:rPr lang="ko-KR">
                <a:ea typeface="+mn-lt"/>
                <a:cs typeface="+mn-lt"/>
              </a:rPr>
              <a:t>아마도 이탈하지 않은 상황에서 설문에 참여한 것으로 예상된다.</a:t>
            </a:r>
            <a:endParaRPr lang="ko-KR"/>
          </a:p>
          <a:p>
            <a:pPr lvl="1">
              <a:buFont typeface="Arial"/>
              <a:buChar char="•"/>
            </a:pPr>
            <a:endParaRPr lang="ko-KR" altLang="en-US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  </a:t>
            </a:r>
            <a:r>
              <a:rPr lang="ko-KR">
                <a:ea typeface="+mn-lt"/>
                <a:cs typeface="+mn-lt"/>
              </a:rPr>
              <a:t>변경 계획 설문 등과 함께 분석해볼 필요가 있다.</a:t>
            </a:r>
            <a:endParaRPr lang="ko-KR"/>
          </a:p>
          <a:p>
            <a:pPr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  </a:t>
            </a:r>
            <a:r>
              <a:rPr lang="ko-KR">
                <a:ea typeface="+mn-lt"/>
                <a:cs typeface="+mn-lt"/>
              </a:rPr>
              <a:t>만족도를 서비스에 따라서 분석해볼 필요가 있다.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altLang="en-US">
              <a:latin typeface="Pretendard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7255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646099" y="2806579"/>
            <a:ext cx="10434772" cy="6650441"/>
            <a:chOff x="9142857" y="1580952"/>
            <a:chExt cx="8561905" cy="81101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2857" y="1580952"/>
              <a:ext cx="8561905" cy="8110177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02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7" name="Object 97"/>
          <p:cNvSpPr txBox="1"/>
          <p:nvPr/>
        </p:nvSpPr>
        <p:spPr>
          <a:xfrm>
            <a:off x="1302134" y="573402"/>
            <a:ext cx="186106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이변량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분석</a:t>
            </a:r>
            <a:endParaRPr lang="en-US" altLang="ko-KR" sz="2400" b="1">
              <a:solidFill>
                <a:srgbClr val="121D49"/>
              </a:solidFill>
              <a:latin typeface="Pretendard Light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894513" y="1990102"/>
            <a:ext cx="994909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3. </a:t>
            </a:r>
            <a:r>
              <a:rPr lang="en-US" sz="2800">
                <a:solidFill>
                  <a:srgbClr val="121D49"/>
                </a:solidFill>
                <a:ea typeface="+mn-lt"/>
                <a:cs typeface="+mn-lt"/>
              </a:rPr>
              <a:t>CONSIDERING_CHANGE</a:t>
            </a:r>
            <a:r>
              <a:rPr lang="en-US" sz="2800">
                <a:solidFill>
                  <a:srgbClr val="121D49"/>
                </a:solidFill>
                <a:latin typeface="Malgun Gothic"/>
                <a:ea typeface="+mn-lt"/>
              </a:rPr>
              <a:t>_OF_PLAN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 --&gt; </a:t>
            </a:r>
            <a:r>
              <a:rPr lang="ko-KR" altLang="en-US" sz="2800">
                <a:solidFill>
                  <a:srgbClr val="121D49"/>
                </a:solidFill>
                <a:latin typeface="Pretendard ExtraBold"/>
              </a:rPr>
              <a:t>CHURN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30504" y="4234999"/>
            <a:ext cx="6720840" cy="5037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ko-KR" sz="2000" err="1">
                <a:ea typeface="+mn-lt"/>
                <a:cs typeface="+mn-lt"/>
              </a:rPr>
              <a:t>변경</a:t>
            </a:r>
            <a:r>
              <a:rPr lang="en-US" altLang="ko-KR" sz="2000">
                <a:ea typeface="+mn-lt"/>
                <a:cs typeface="+mn-lt"/>
              </a:rPr>
              <a:t> </a:t>
            </a:r>
            <a:r>
              <a:rPr lang="en-US" altLang="ko-KR" sz="2000" err="1">
                <a:ea typeface="+mn-lt"/>
                <a:cs typeface="+mn-lt"/>
              </a:rPr>
              <a:t>계획</a:t>
            </a:r>
            <a:r>
              <a:rPr lang="en-US" altLang="ko-KR" sz="2000">
                <a:ea typeface="+mn-lt"/>
                <a:cs typeface="+mn-lt"/>
              </a:rPr>
              <a:t> </a:t>
            </a:r>
            <a:r>
              <a:rPr lang="en-US" altLang="ko-KR" sz="2000" err="1">
                <a:ea typeface="+mn-lt"/>
                <a:cs typeface="+mn-lt"/>
              </a:rPr>
              <a:t>설문</a:t>
            </a:r>
            <a:r>
              <a:rPr lang="en-US" altLang="ko-KR" sz="2000">
                <a:ea typeface="+mn-lt"/>
                <a:cs typeface="+mn-lt"/>
              </a:rPr>
              <a:t> </a:t>
            </a:r>
            <a:r>
              <a:rPr lang="en-US" altLang="ko-KR" sz="2000" err="1">
                <a:ea typeface="+mn-lt"/>
                <a:cs typeface="+mn-lt"/>
              </a:rPr>
              <a:t>결과와</a:t>
            </a:r>
            <a:r>
              <a:rPr lang="en-US" altLang="ko-KR" sz="2000">
                <a:ea typeface="+mn-lt"/>
                <a:cs typeface="+mn-lt"/>
              </a:rPr>
              <a:t> </a:t>
            </a:r>
            <a:r>
              <a:rPr lang="en-US" altLang="ko-KR" sz="2000" err="1">
                <a:ea typeface="+mn-lt"/>
                <a:cs typeface="+mn-lt"/>
              </a:rPr>
              <a:t>이탈</a:t>
            </a:r>
            <a:r>
              <a:rPr lang="en-US" altLang="ko-KR" sz="2000">
                <a:ea typeface="+mn-lt"/>
                <a:cs typeface="+mn-lt"/>
              </a:rPr>
              <a:t> </a:t>
            </a:r>
            <a:r>
              <a:rPr lang="en-US" altLang="ko-KR" sz="2000" err="1">
                <a:ea typeface="+mn-lt"/>
                <a:cs typeface="+mn-lt"/>
              </a:rPr>
              <a:t>여부는</a:t>
            </a:r>
            <a:r>
              <a:rPr lang="en-US" altLang="ko-KR" sz="2000">
                <a:ea typeface="+mn-lt"/>
                <a:cs typeface="+mn-lt"/>
              </a:rPr>
              <a:t> 큰 </a:t>
            </a:r>
            <a:r>
              <a:rPr lang="en-US" altLang="ko-KR" sz="2000" err="1">
                <a:ea typeface="+mn-lt"/>
                <a:cs typeface="+mn-lt"/>
              </a:rPr>
              <a:t>관련이</a:t>
            </a:r>
            <a:r>
              <a:rPr lang="en-US" altLang="ko-KR" sz="2000">
                <a:ea typeface="+mn-lt"/>
                <a:cs typeface="+mn-lt"/>
              </a:rPr>
              <a:t> </a:t>
            </a:r>
            <a:r>
              <a:rPr lang="en-US" altLang="ko-KR" sz="2000" err="1">
                <a:ea typeface="+mn-lt"/>
                <a:cs typeface="+mn-lt"/>
              </a:rPr>
              <a:t>없다</a:t>
            </a:r>
            <a:r>
              <a:rPr lang="en-US" altLang="ko-KR" sz="2000">
                <a:ea typeface="+mn-lt"/>
                <a:cs typeface="+mn-lt"/>
              </a:rPr>
              <a:t>.</a:t>
            </a:r>
            <a:endParaRPr lang="en-US"/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C4DF9DAD-E4BE-47FF-9B3B-89DEE4143A77}"/>
              </a:ext>
            </a:extLst>
          </p:cNvPr>
          <p:cNvGrpSpPr/>
          <p:nvPr/>
        </p:nvGrpSpPr>
        <p:grpSpPr>
          <a:xfrm>
            <a:off x="11333304" y="5579792"/>
            <a:ext cx="1495990" cy="691999"/>
            <a:chOff x="9419124" y="2619010"/>
            <a:chExt cx="1495990" cy="691999"/>
          </a:xfrm>
        </p:grpSpPr>
        <p:grpSp>
          <p:nvGrpSpPr>
            <p:cNvPr id="93" name="그룹 1029">
              <a:extLst>
                <a:ext uri="{FF2B5EF4-FFF2-40B4-BE49-F238E27FC236}">
                  <a16:creationId xmlns:a16="http://schemas.microsoft.com/office/drawing/2014/main" id="{E3D2837C-420E-42A2-B751-BC6035F2FD33}"/>
                </a:ext>
              </a:extLst>
            </p:cNvPr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117" name="Object 80">
                <a:extLst>
                  <a:ext uri="{FF2B5EF4-FFF2-40B4-BE49-F238E27FC236}">
                    <a16:creationId xmlns:a16="http://schemas.microsoft.com/office/drawing/2014/main" id="{B76ADD4A-2553-4606-9E72-319663F7F3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94" name="그룹 1030">
              <a:extLst>
                <a:ext uri="{FF2B5EF4-FFF2-40B4-BE49-F238E27FC236}">
                  <a16:creationId xmlns:a16="http://schemas.microsoft.com/office/drawing/2014/main" id="{DF67EADB-4A39-46DF-9E36-74076286442F}"/>
                </a:ext>
              </a:extLst>
            </p:cNvPr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116" name="Object 83">
                <a:extLst>
                  <a:ext uri="{FF2B5EF4-FFF2-40B4-BE49-F238E27FC236}">
                    <a16:creationId xmlns:a16="http://schemas.microsoft.com/office/drawing/2014/main" id="{166C27CE-47E5-402D-8E5A-D89716729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96" name="Object 86">
              <a:extLst>
                <a:ext uri="{FF2B5EF4-FFF2-40B4-BE49-F238E27FC236}">
                  <a16:creationId xmlns:a16="http://schemas.microsoft.com/office/drawing/2014/main" id="{DA6095AF-5D7C-4472-8DDA-FDA65158129F}"/>
                </a:ext>
              </a:extLst>
            </p:cNvPr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추가 분석</a:t>
              </a:r>
            </a:p>
          </p:txBody>
        </p: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85959ACC-2730-4040-9AFC-FC0EA80C0A0D}"/>
              </a:ext>
            </a:extLst>
          </p:cNvPr>
          <p:cNvSpPr txBox="1"/>
          <p:nvPr/>
        </p:nvSpPr>
        <p:spPr>
          <a:xfrm>
            <a:off x="11330503" y="6613906"/>
            <a:ext cx="6440161" cy="8803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>
                <a:latin typeface="Calibri"/>
                <a:cs typeface="Calibri"/>
              </a:rPr>
              <a:t>설문조사는 그 방식과 질문에 따라 결과가 달라질 수 있다.</a:t>
            </a:r>
          </a:p>
          <a:p>
            <a:pPr>
              <a:lnSpc>
                <a:spcPct val="150000"/>
              </a:lnSpc>
            </a:pPr>
            <a:r>
              <a:rPr lang="ko-KR" altLang="en-US">
                <a:latin typeface="Calibri"/>
                <a:cs typeface="Calibri"/>
              </a:rPr>
              <a:t>     따라서 설문조사를 진행한 방식을 더 살펴볼 필요가 있다.</a:t>
            </a:r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EE833120-4813-44D8-9545-651EF74182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6051" y="5022359"/>
            <a:ext cx="4368187" cy="4304751"/>
          </a:xfrm>
          <a:prstGeom prst="rect">
            <a:avLst/>
          </a:prstGeom>
        </p:spPr>
      </p:pic>
      <p:pic>
        <p:nvPicPr>
          <p:cNvPr id="5" name="그림 5">
            <a:extLst>
              <a:ext uri="{FF2B5EF4-FFF2-40B4-BE49-F238E27FC236}">
                <a16:creationId xmlns:a16="http://schemas.microsoft.com/office/drawing/2014/main" id="{6030531F-15AB-46EA-B63D-5815F35FD3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1823" y="4943990"/>
            <a:ext cx="5001657" cy="3346032"/>
          </a:xfrm>
          <a:prstGeom prst="rect">
            <a:avLst/>
          </a:prstGeom>
        </p:spPr>
      </p:pic>
      <p:pic>
        <p:nvPicPr>
          <p:cNvPr id="6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812D9822-5626-4209-8933-4C810C8A2F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6858" y="3462858"/>
            <a:ext cx="6502706" cy="1185451"/>
          </a:xfrm>
          <a:prstGeom prst="rect">
            <a:avLst/>
          </a:prstGeom>
        </p:spPr>
      </p:pic>
      <p:pic>
        <p:nvPicPr>
          <p:cNvPr id="7" name="그림 7">
            <a:extLst>
              <a:ext uri="{FF2B5EF4-FFF2-40B4-BE49-F238E27FC236}">
                <a16:creationId xmlns:a16="http://schemas.microsoft.com/office/drawing/2014/main" id="{A6C18122-F006-4C63-B44A-E2C4F74637C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67141" y="3749637"/>
            <a:ext cx="3505199" cy="62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044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80207" y="2930519"/>
            <a:ext cx="10090495" cy="6388791"/>
            <a:chOff x="9142857" y="1580952"/>
            <a:chExt cx="8561905" cy="81101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2857" y="1580952"/>
              <a:ext cx="8561905" cy="8110177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9287D37-EE0B-46C3-A1A7-F815B3C29F71}"/>
              </a:ext>
            </a:extLst>
          </p:cNvPr>
          <p:cNvGrpSpPr/>
          <p:nvPr/>
        </p:nvGrpSpPr>
        <p:grpSpPr>
          <a:xfrm>
            <a:off x="11333305" y="3280022"/>
            <a:ext cx="1495990" cy="691999"/>
            <a:chOff x="9419124" y="2619010"/>
            <a:chExt cx="1495990" cy="691999"/>
          </a:xfrm>
        </p:grpSpPr>
        <p:grpSp>
          <p:nvGrpSpPr>
            <p:cNvPr id="1029" name="그룹 1029"/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81" name="Object 8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1030" name="그룹 1030"/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84" name="Object 8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86" name="Object 86"/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분석 결과</a:t>
              </a:r>
            </a:p>
          </p:txBody>
        </p:sp>
      </p:grpSp>
      <p:sp>
        <p:nvSpPr>
          <p:cNvPr id="90" name="Object 90"/>
          <p:cNvSpPr txBox="1"/>
          <p:nvPr/>
        </p:nvSpPr>
        <p:spPr>
          <a:xfrm>
            <a:off x="609524" y="573402"/>
            <a:ext cx="61428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rgbClr val="121D49"/>
                </a:solidFill>
                <a:latin typeface="Pretendard Light"/>
              </a:rPr>
              <a:t>02</a:t>
            </a:r>
            <a:endParaRPr lang="en-US" sz="2400">
              <a:cs typeface="Calibri"/>
            </a:endParaRPr>
          </a:p>
        </p:txBody>
      </p:sp>
      <p:grpSp>
        <p:nvGrpSpPr>
          <p:cNvPr id="1031" name="그룹 1031"/>
          <p:cNvGrpSpPr/>
          <p:nvPr/>
        </p:nvGrpSpPr>
        <p:grpSpPr>
          <a:xfrm>
            <a:off x="590476" y="478164"/>
            <a:ext cx="588861" cy="57143"/>
            <a:chOff x="590476" y="478164"/>
            <a:chExt cx="588861" cy="57143"/>
          </a:xfrm>
        </p:grpSpPr>
        <p:pic>
          <p:nvPicPr>
            <p:cNvPr id="92" name="Object 9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1296853" y="478164"/>
            <a:ext cx="16398718" cy="57143"/>
            <a:chOff x="1296853" y="478164"/>
            <a:chExt cx="16398718" cy="57143"/>
          </a:xfrm>
        </p:grpSpPr>
        <p:pic>
          <p:nvPicPr>
            <p:cNvPr id="95" name="Object 9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sp>
        <p:nvSpPr>
          <p:cNvPr id="97" name="Object 97"/>
          <p:cNvSpPr txBox="1"/>
          <p:nvPr/>
        </p:nvSpPr>
        <p:spPr>
          <a:xfrm>
            <a:off x="1302134" y="573402"/>
            <a:ext cx="186106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이변량</a:t>
            </a:r>
            <a:r>
              <a:rPr lang="en-US" altLang="ko-KR" sz="2400" b="1">
                <a:solidFill>
                  <a:srgbClr val="121D49"/>
                </a:solidFill>
                <a:latin typeface="Pretendard Light"/>
              </a:rPr>
              <a:t> </a:t>
            </a:r>
            <a:r>
              <a:rPr lang="en-US" altLang="ko-KR" sz="2400" b="1" err="1">
                <a:solidFill>
                  <a:srgbClr val="121D49"/>
                </a:solidFill>
                <a:latin typeface="Pretendard Light"/>
              </a:rPr>
              <a:t>분석</a:t>
            </a:r>
            <a:endParaRPr lang="en-US" altLang="ko-KR" sz="2400" b="1">
              <a:solidFill>
                <a:srgbClr val="121D49"/>
              </a:solidFill>
              <a:latin typeface="Pretendard Light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922055" y="1990102"/>
            <a:ext cx="779893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4. 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  <a:ea typeface="+mn-lt"/>
                <a:cs typeface="+mn-lt"/>
              </a:rPr>
              <a:t>INCOME(연 수입, 달러)</a:t>
            </a:r>
            <a:r>
              <a:rPr lang="en-US" altLang="ko-KR" sz="3200">
                <a:ea typeface="+mn-lt"/>
                <a:cs typeface="+mn-lt"/>
              </a:rPr>
              <a:t> </a:t>
            </a:r>
            <a:r>
              <a:rPr lang="ko-KR" altLang="en-US" sz="3200">
                <a:solidFill>
                  <a:srgbClr val="121D49"/>
                </a:solidFill>
                <a:latin typeface="Pretendard ExtraBold"/>
              </a:rPr>
              <a:t>--&gt; CHURN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6C921D-B833-48D9-9470-D22CC97F4BF0}"/>
              </a:ext>
            </a:extLst>
          </p:cNvPr>
          <p:cNvSpPr txBox="1"/>
          <p:nvPr/>
        </p:nvSpPr>
        <p:spPr>
          <a:xfrm>
            <a:off x="11330504" y="4234999"/>
            <a:ext cx="6720840" cy="9654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 sz="2000">
                <a:ea typeface="+mn-lt"/>
                <a:cs typeface="+mn-lt"/>
              </a:rPr>
              <a:t>연 수입이 일정 금액을 넘어서면, 이탈여부가 증가한다.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 sz="2000">
                <a:cs typeface="Calibri"/>
              </a:rPr>
              <a:t>연 수입과 이탈 여부 사이에 관련이 있다.</a:t>
            </a:r>
          </a:p>
        </p:txBody>
      </p:sp>
      <p:pic>
        <p:nvPicPr>
          <p:cNvPr id="10" name="그림 10">
            <a:extLst>
              <a:ext uri="{FF2B5EF4-FFF2-40B4-BE49-F238E27FC236}">
                <a16:creationId xmlns:a16="http://schemas.microsoft.com/office/drawing/2014/main" id="{4DD941B4-95C8-431F-8977-7E4837CCD6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171" y="5616726"/>
            <a:ext cx="4891489" cy="3336356"/>
          </a:xfrm>
          <a:prstGeom prst="rect">
            <a:avLst/>
          </a:prstGeom>
        </p:spPr>
      </p:pic>
      <p:pic>
        <p:nvPicPr>
          <p:cNvPr id="11" name="그림 11">
            <a:extLst>
              <a:ext uri="{FF2B5EF4-FFF2-40B4-BE49-F238E27FC236}">
                <a16:creationId xmlns:a16="http://schemas.microsoft.com/office/drawing/2014/main" id="{83B785B6-5EE5-4349-8638-C39C36C436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0678" y="5522998"/>
            <a:ext cx="4850175" cy="3441186"/>
          </a:xfrm>
          <a:prstGeom prst="rect">
            <a:avLst/>
          </a:prstGeom>
        </p:spPr>
      </p:pic>
      <p:pic>
        <p:nvPicPr>
          <p:cNvPr id="12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60A88FD8-4A27-495A-880F-0A36A2A8A8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20328" y="3534398"/>
            <a:ext cx="5428561" cy="1620758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D083CBDC-1D1B-4349-98CD-F1A3399F8032}"/>
              </a:ext>
            </a:extLst>
          </p:cNvPr>
          <p:cNvGrpSpPr/>
          <p:nvPr/>
        </p:nvGrpSpPr>
        <p:grpSpPr>
          <a:xfrm>
            <a:off x="11333304" y="5731274"/>
            <a:ext cx="1495990" cy="691999"/>
            <a:chOff x="9419124" y="2619010"/>
            <a:chExt cx="1495990" cy="691999"/>
          </a:xfrm>
        </p:grpSpPr>
        <p:grpSp>
          <p:nvGrpSpPr>
            <p:cNvPr id="27" name="그룹 1029">
              <a:extLst>
                <a:ext uri="{FF2B5EF4-FFF2-40B4-BE49-F238E27FC236}">
                  <a16:creationId xmlns:a16="http://schemas.microsoft.com/office/drawing/2014/main" id="{18E8251B-37E3-43C3-8924-E49278C53070}"/>
                </a:ext>
              </a:extLst>
            </p:cNvPr>
            <p:cNvGrpSpPr/>
            <p:nvPr/>
          </p:nvGrpSpPr>
          <p:grpSpPr>
            <a:xfrm flipV="1">
              <a:off x="9432556" y="2619010"/>
              <a:ext cx="1482558" cy="90945"/>
              <a:chOff x="9666664" y="5904847"/>
              <a:chExt cx="7514292" cy="32994"/>
            </a:xfrm>
          </p:grpSpPr>
          <p:pic>
            <p:nvPicPr>
              <p:cNvPr id="31" name="Object 80">
                <a:extLst>
                  <a:ext uri="{FF2B5EF4-FFF2-40B4-BE49-F238E27FC236}">
                    <a16:creationId xmlns:a16="http://schemas.microsoft.com/office/drawing/2014/main" id="{B2874B86-B698-4313-A619-96AD91B678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5904847"/>
                <a:ext cx="7514292" cy="32994"/>
              </a:xfrm>
              <a:prstGeom prst="rect">
                <a:avLst/>
              </a:prstGeom>
            </p:spPr>
          </p:pic>
        </p:grpSp>
        <p:grpSp>
          <p:nvGrpSpPr>
            <p:cNvPr id="28" name="그룹 1030">
              <a:extLst>
                <a:ext uri="{FF2B5EF4-FFF2-40B4-BE49-F238E27FC236}">
                  <a16:creationId xmlns:a16="http://schemas.microsoft.com/office/drawing/2014/main" id="{4D215015-DB34-4342-924B-1E968CA46475}"/>
                </a:ext>
              </a:extLst>
            </p:cNvPr>
            <p:cNvGrpSpPr/>
            <p:nvPr/>
          </p:nvGrpSpPr>
          <p:grpSpPr>
            <a:xfrm flipV="1">
              <a:off x="9432556" y="3206293"/>
              <a:ext cx="1482558" cy="104716"/>
              <a:chOff x="9666664" y="6505901"/>
              <a:chExt cx="7514292" cy="32994"/>
            </a:xfrm>
          </p:grpSpPr>
          <p:pic>
            <p:nvPicPr>
              <p:cNvPr id="30" name="Object 83">
                <a:extLst>
                  <a:ext uri="{FF2B5EF4-FFF2-40B4-BE49-F238E27FC236}">
                    <a16:creationId xmlns:a16="http://schemas.microsoft.com/office/drawing/2014/main" id="{0F915522-46AC-4E12-82EC-262ACD66A1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9666664" y="6505901"/>
                <a:ext cx="7514292" cy="32994"/>
              </a:xfrm>
              <a:prstGeom prst="rect">
                <a:avLst/>
              </a:prstGeom>
            </p:spPr>
          </p:pic>
        </p:grpSp>
        <p:sp>
          <p:nvSpPr>
            <p:cNvPr id="29" name="Object 86">
              <a:extLst>
                <a:ext uri="{FF2B5EF4-FFF2-40B4-BE49-F238E27FC236}">
                  <a16:creationId xmlns:a16="http://schemas.microsoft.com/office/drawing/2014/main" id="{4E5F7772-2975-48E1-84AE-56199142D142}"/>
                </a:ext>
              </a:extLst>
            </p:cNvPr>
            <p:cNvSpPr txBox="1"/>
            <p:nvPr/>
          </p:nvSpPr>
          <p:spPr>
            <a:xfrm>
              <a:off x="9419124" y="2783920"/>
              <a:ext cx="1495656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ko-KR" altLang="en-US">
                  <a:solidFill>
                    <a:srgbClr val="121D49"/>
                  </a:solidFill>
                  <a:latin typeface="Pretendard Medium"/>
                </a:rPr>
                <a:t>추가 분석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8481882-5482-4039-B0C0-F8D1798AAC7F}"/>
              </a:ext>
            </a:extLst>
          </p:cNvPr>
          <p:cNvSpPr txBox="1"/>
          <p:nvPr/>
        </p:nvSpPr>
        <p:spPr>
          <a:xfrm>
            <a:off x="11330503" y="6806701"/>
            <a:ext cx="6440161" cy="17113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>
                <a:cs typeface="Calibri"/>
              </a:rPr>
              <a:t>고액 연봉자에게는 금액을 지불할 능력이 있기 때문에,</a:t>
            </a:r>
          </a:p>
          <a:p>
            <a:pPr>
              <a:lnSpc>
                <a:spcPct val="150000"/>
              </a:lnSpc>
            </a:pPr>
            <a:r>
              <a:rPr lang="ko-KR" altLang="en-US">
                <a:cs typeface="Calibri"/>
              </a:rPr>
              <a:t>     기본적인 통화량 제공 뿐 아니라, 고객에게 별도로 제공될</a:t>
            </a:r>
          </a:p>
          <a:p>
            <a:pPr>
              <a:lnSpc>
                <a:spcPct val="150000"/>
              </a:lnSpc>
            </a:pPr>
            <a:r>
              <a:rPr lang="ko-KR" altLang="en-US">
                <a:cs typeface="Calibri"/>
              </a:rPr>
              <a:t>     프리미엄 상품을 준비해야 한다. </a:t>
            </a:r>
          </a:p>
          <a:p>
            <a:pPr>
              <a:lnSpc>
                <a:spcPct val="150000"/>
              </a:lnSpc>
            </a:pPr>
            <a:r>
              <a:rPr lang="ko-KR" altLang="en-US">
                <a:cs typeface="Calibri"/>
              </a:rPr>
              <a:t>     </a:t>
            </a:r>
            <a:r>
              <a:rPr lang="ko-KR" altLang="en-US" sz="1600">
                <a:cs typeface="Calibri"/>
              </a:rPr>
              <a:t>(고액 연봉자에게는 </a:t>
            </a:r>
            <a:r>
              <a:rPr lang="ko-KR" altLang="en-US" sz="1600" err="1">
                <a:cs typeface="Calibri"/>
              </a:rPr>
              <a:t>심민적인</a:t>
            </a:r>
            <a:r>
              <a:rPr lang="ko-KR" altLang="en-US" sz="1600">
                <a:cs typeface="Calibri"/>
              </a:rPr>
              <a:t> 요소가 더 크게 작용할 수 있다.)</a:t>
            </a:r>
          </a:p>
        </p:txBody>
      </p:sp>
    </p:spTree>
    <p:extLst>
      <p:ext uri="{BB962C8B-B14F-4D97-AF65-F5344CB8AC3E}">
        <p14:creationId xmlns:p14="http://schemas.microsoft.com/office/powerpoint/2010/main" val="7754279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397C8A8757A4847AFD41F99149DF3C5" ma:contentTypeVersion="2" ma:contentTypeDescription="새 문서를 만듭니다." ma:contentTypeScope="" ma:versionID="92bec91ca3161098ad846f9e6846d234">
  <xsd:schema xmlns:xsd="http://www.w3.org/2001/XMLSchema" xmlns:xs="http://www.w3.org/2001/XMLSchema" xmlns:p="http://schemas.microsoft.com/office/2006/metadata/properties" xmlns:ns2="df7519ff-c32f-46d8-8955-8435105c493b" targetNamespace="http://schemas.microsoft.com/office/2006/metadata/properties" ma:root="true" ma:fieldsID="c97e0e85a16bb9bc7eefc36a13aff7e4" ns2:_="">
    <xsd:import namespace="df7519ff-c32f-46d8-8955-8435105c49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7519ff-c32f-46d8-8955-8435105c49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D024AF-3497-4EDF-8F07-24852EB349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79A016-2A6C-46F4-9D89-DE2FF2C46CE4}">
  <ds:schemaRefs>
    <ds:schemaRef ds:uri="df7519ff-c32f-46d8-8955-8435105c493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4604601-A28F-4051-BE09-56702982DE73}">
  <ds:schemaRefs>
    <ds:schemaRef ds:uri="df7519ff-c32f-46d8-8955-8435105c493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24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revision>1</cp:revision>
  <dcterms:created xsi:type="dcterms:W3CDTF">2022-02-26T23:57:56Z</dcterms:created>
  <dcterms:modified xsi:type="dcterms:W3CDTF">2022-03-01T13:36:29Z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0x010100B397C8A8757A4847AFD41F99149DF3C5</vt:lpwstr>
  </property>
</Properties>
</file>

<file path=docProps/thumbnail.jpeg>
</file>